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y="6858000" cx="9144000"/>
  <p:notesSz cx="6797675" cy="9874250"/>
  <p:embeddedFontLst>
    <p:embeddedFont>
      <p:font typeface="Roboto"/>
      <p:regular r:id="rId21"/>
      <p:bold r:id="rId22"/>
      <p:italic r:id="rId23"/>
      <p:boldItalic r:id="rId24"/>
    </p:embeddedFont>
    <p:embeddedFont>
      <p:font typeface="Merriweather Light"/>
      <p:regular r:id="rId25"/>
      <p:bold r:id="rId26"/>
      <p:italic r:id="rId27"/>
      <p:boldItalic r:id="rId28"/>
    </p:embeddedFont>
    <p:embeddedFont>
      <p:font typeface="Merriweather"/>
      <p:regular r:id="rId29"/>
      <p:bold r:id="rId30"/>
      <p:italic r:id="rId31"/>
      <p:boldItalic r:id="rId3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font" Target="fonts/Roboto-bold.fntdata"/><Relationship Id="rId21" Type="http://schemas.openxmlformats.org/officeDocument/2006/relationships/font" Target="fonts/Roboto-regular.fntdata"/><Relationship Id="rId24" Type="http://schemas.openxmlformats.org/officeDocument/2006/relationships/font" Target="fonts/Roboto-boldItalic.fntdata"/><Relationship Id="rId23" Type="http://schemas.openxmlformats.org/officeDocument/2006/relationships/font" Target="fonts/Roboto-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MerriweatherLight-bold.fntdata"/><Relationship Id="rId25" Type="http://schemas.openxmlformats.org/officeDocument/2006/relationships/font" Target="fonts/MerriweatherLight-regular.fntdata"/><Relationship Id="rId28" Type="http://schemas.openxmlformats.org/officeDocument/2006/relationships/font" Target="fonts/MerriweatherLight-boldItalic.fntdata"/><Relationship Id="rId27" Type="http://schemas.openxmlformats.org/officeDocument/2006/relationships/font" Target="fonts/MerriweatherLight-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Merriweather-regular.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Merriweather-italic.fntdata"/><Relationship Id="rId30" Type="http://schemas.openxmlformats.org/officeDocument/2006/relationships/font" Target="fonts/Merriweather-bold.fntdata"/><Relationship Id="rId11" Type="http://schemas.openxmlformats.org/officeDocument/2006/relationships/slide" Target="slides/slide6.xml"/><Relationship Id="rId10" Type="http://schemas.openxmlformats.org/officeDocument/2006/relationships/slide" Target="slides/slide5.xml"/><Relationship Id="rId32" Type="http://schemas.openxmlformats.org/officeDocument/2006/relationships/font" Target="fonts/Merriweather-boldItalic.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1133150" y="740550"/>
            <a:ext cx="4532000" cy="3702825"/>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79750" y="4690250"/>
            <a:ext cx="5438125" cy="44434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 name="Shape 63"/>
        <p:cNvGrpSpPr/>
        <p:nvPr/>
      </p:nvGrpSpPr>
      <p:grpSpPr>
        <a:xfrm>
          <a:off x="0" y="0"/>
          <a:ext cx="0" cy="0"/>
          <a:chOff x="0" y="0"/>
          <a:chExt cx="0" cy="0"/>
        </a:xfrm>
      </p:grpSpPr>
      <p:sp>
        <p:nvSpPr>
          <p:cNvPr id="64" name="Google Shape;64;p1:notes"/>
          <p:cNvSpPr txBox="1"/>
          <p:nvPr>
            <p:ph idx="1" type="body"/>
          </p:nvPr>
        </p:nvSpPr>
        <p:spPr>
          <a:xfrm>
            <a:off x="679750" y="4690250"/>
            <a:ext cx="5438125" cy="444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1:notes"/>
          <p:cNvSpPr/>
          <p:nvPr>
            <p:ph idx="2" type="sldImg"/>
          </p:nvPr>
        </p:nvSpPr>
        <p:spPr>
          <a:xfrm>
            <a:off x="1133150" y="740550"/>
            <a:ext cx="4532000" cy="37028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1" name="Shape 191"/>
        <p:cNvGrpSpPr/>
        <p:nvPr/>
      </p:nvGrpSpPr>
      <p:grpSpPr>
        <a:xfrm>
          <a:off x="0" y="0"/>
          <a:ext cx="0" cy="0"/>
          <a:chOff x="0" y="0"/>
          <a:chExt cx="0" cy="0"/>
        </a:xfrm>
      </p:grpSpPr>
      <p:sp>
        <p:nvSpPr>
          <p:cNvPr id="192" name="Google Shape;192;g82e3279c0b_6_853:notes"/>
          <p:cNvSpPr/>
          <p:nvPr>
            <p:ph idx="2" type="sldImg"/>
          </p:nvPr>
        </p:nvSpPr>
        <p:spPr>
          <a:xfrm>
            <a:off x="1133150" y="740550"/>
            <a:ext cx="4532100" cy="37029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82e3279c0b_6_853:notes"/>
          <p:cNvSpPr txBox="1"/>
          <p:nvPr>
            <p:ph idx="1" type="body"/>
          </p:nvPr>
        </p:nvSpPr>
        <p:spPr>
          <a:xfrm>
            <a:off x="679750" y="4690250"/>
            <a:ext cx="5438100" cy="4443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8" name="Shape 198"/>
        <p:cNvGrpSpPr/>
        <p:nvPr/>
      </p:nvGrpSpPr>
      <p:grpSpPr>
        <a:xfrm>
          <a:off x="0" y="0"/>
          <a:ext cx="0" cy="0"/>
          <a:chOff x="0" y="0"/>
          <a:chExt cx="0" cy="0"/>
        </a:xfrm>
      </p:grpSpPr>
      <p:sp>
        <p:nvSpPr>
          <p:cNvPr id="199" name="Google Shape;199;g8300731be9_3_14:notes"/>
          <p:cNvSpPr/>
          <p:nvPr>
            <p:ph idx="2" type="sldImg"/>
          </p:nvPr>
        </p:nvSpPr>
        <p:spPr>
          <a:xfrm>
            <a:off x="1133150" y="740550"/>
            <a:ext cx="4532100" cy="37029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8300731be9_3_14:notes"/>
          <p:cNvSpPr txBox="1"/>
          <p:nvPr>
            <p:ph idx="1" type="body"/>
          </p:nvPr>
        </p:nvSpPr>
        <p:spPr>
          <a:xfrm>
            <a:off x="679750" y="4690250"/>
            <a:ext cx="5438100" cy="4443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5" name="Shape 205"/>
        <p:cNvGrpSpPr/>
        <p:nvPr/>
      </p:nvGrpSpPr>
      <p:grpSpPr>
        <a:xfrm>
          <a:off x="0" y="0"/>
          <a:ext cx="0" cy="0"/>
          <a:chOff x="0" y="0"/>
          <a:chExt cx="0" cy="0"/>
        </a:xfrm>
      </p:grpSpPr>
      <p:sp>
        <p:nvSpPr>
          <p:cNvPr id="206" name="Google Shape;206;g82e3279c0b_6_862:notes"/>
          <p:cNvSpPr/>
          <p:nvPr>
            <p:ph idx="2" type="sldImg"/>
          </p:nvPr>
        </p:nvSpPr>
        <p:spPr>
          <a:xfrm>
            <a:off x="1133150" y="740550"/>
            <a:ext cx="4532100" cy="37029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82e3279c0b_6_862:notes"/>
          <p:cNvSpPr txBox="1"/>
          <p:nvPr>
            <p:ph idx="1" type="body"/>
          </p:nvPr>
        </p:nvSpPr>
        <p:spPr>
          <a:xfrm>
            <a:off x="679750" y="4690250"/>
            <a:ext cx="5438100" cy="4443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2" name="Shape 212"/>
        <p:cNvGrpSpPr/>
        <p:nvPr/>
      </p:nvGrpSpPr>
      <p:grpSpPr>
        <a:xfrm>
          <a:off x="0" y="0"/>
          <a:ext cx="0" cy="0"/>
          <a:chOff x="0" y="0"/>
          <a:chExt cx="0" cy="0"/>
        </a:xfrm>
      </p:grpSpPr>
      <p:sp>
        <p:nvSpPr>
          <p:cNvPr id="213" name="Google Shape;213;g8300731be9_3_23:notes"/>
          <p:cNvSpPr/>
          <p:nvPr>
            <p:ph idx="2" type="sldImg"/>
          </p:nvPr>
        </p:nvSpPr>
        <p:spPr>
          <a:xfrm>
            <a:off x="1133150" y="740550"/>
            <a:ext cx="4532100" cy="37029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8300731be9_3_23:notes"/>
          <p:cNvSpPr txBox="1"/>
          <p:nvPr>
            <p:ph idx="1" type="body"/>
          </p:nvPr>
        </p:nvSpPr>
        <p:spPr>
          <a:xfrm>
            <a:off x="679750" y="4690250"/>
            <a:ext cx="5438100" cy="4443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9" name="Shape 219"/>
        <p:cNvGrpSpPr/>
        <p:nvPr/>
      </p:nvGrpSpPr>
      <p:grpSpPr>
        <a:xfrm>
          <a:off x="0" y="0"/>
          <a:ext cx="0" cy="0"/>
          <a:chOff x="0" y="0"/>
          <a:chExt cx="0" cy="0"/>
        </a:xfrm>
      </p:grpSpPr>
      <p:sp>
        <p:nvSpPr>
          <p:cNvPr id="220" name="Google Shape;220;g82e3279c0b_6_869:notes"/>
          <p:cNvSpPr txBox="1"/>
          <p:nvPr>
            <p:ph idx="1" type="body"/>
          </p:nvPr>
        </p:nvSpPr>
        <p:spPr>
          <a:xfrm>
            <a:off x="679750" y="4690250"/>
            <a:ext cx="5438100" cy="4443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g82e3279c0b_6_869:notes"/>
          <p:cNvSpPr/>
          <p:nvPr>
            <p:ph idx="2" type="sldImg"/>
          </p:nvPr>
        </p:nvSpPr>
        <p:spPr>
          <a:xfrm>
            <a:off x="1133150" y="740550"/>
            <a:ext cx="4532100" cy="3702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8" name="Shape 238"/>
        <p:cNvGrpSpPr/>
        <p:nvPr/>
      </p:nvGrpSpPr>
      <p:grpSpPr>
        <a:xfrm>
          <a:off x="0" y="0"/>
          <a:ext cx="0" cy="0"/>
          <a:chOff x="0" y="0"/>
          <a:chExt cx="0" cy="0"/>
        </a:xfrm>
      </p:grpSpPr>
      <p:sp>
        <p:nvSpPr>
          <p:cNvPr id="239" name="Google Shape;239;g82e3279c0b_6_1254:notes"/>
          <p:cNvSpPr/>
          <p:nvPr>
            <p:ph idx="2" type="sldImg"/>
          </p:nvPr>
        </p:nvSpPr>
        <p:spPr>
          <a:xfrm>
            <a:off x="1133150" y="740550"/>
            <a:ext cx="4532100" cy="37029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82e3279c0b_6_1254:notes"/>
          <p:cNvSpPr txBox="1"/>
          <p:nvPr>
            <p:ph idx="1" type="body"/>
          </p:nvPr>
        </p:nvSpPr>
        <p:spPr>
          <a:xfrm>
            <a:off x="679750" y="4690250"/>
            <a:ext cx="5438100" cy="4443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 name="Shape 101"/>
        <p:cNvGrpSpPr/>
        <p:nvPr/>
      </p:nvGrpSpPr>
      <p:grpSpPr>
        <a:xfrm>
          <a:off x="0" y="0"/>
          <a:ext cx="0" cy="0"/>
          <a:chOff x="0" y="0"/>
          <a:chExt cx="0" cy="0"/>
        </a:xfrm>
      </p:grpSpPr>
      <p:sp>
        <p:nvSpPr>
          <p:cNvPr id="102" name="Google Shape;102;p3:notes"/>
          <p:cNvSpPr txBox="1"/>
          <p:nvPr>
            <p:ph idx="1" type="body"/>
          </p:nvPr>
        </p:nvSpPr>
        <p:spPr>
          <a:xfrm>
            <a:off x="679750" y="4690250"/>
            <a:ext cx="5438125" cy="444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3:notes"/>
          <p:cNvSpPr/>
          <p:nvPr>
            <p:ph idx="2" type="sldImg"/>
          </p:nvPr>
        </p:nvSpPr>
        <p:spPr>
          <a:xfrm>
            <a:off x="1133150" y="740550"/>
            <a:ext cx="4532000" cy="37028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 name="Shape 110"/>
        <p:cNvGrpSpPr/>
        <p:nvPr/>
      </p:nvGrpSpPr>
      <p:grpSpPr>
        <a:xfrm>
          <a:off x="0" y="0"/>
          <a:ext cx="0" cy="0"/>
          <a:chOff x="0" y="0"/>
          <a:chExt cx="0" cy="0"/>
        </a:xfrm>
      </p:grpSpPr>
      <p:sp>
        <p:nvSpPr>
          <p:cNvPr id="111" name="Google Shape;111;g82e3279c0b_6_1259:notes"/>
          <p:cNvSpPr txBox="1"/>
          <p:nvPr>
            <p:ph idx="1" type="body"/>
          </p:nvPr>
        </p:nvSpPr>
        <p:spPr>
          <a:xfrm>
            <a:off x="679750" y="4690250"/>
            <a:ext cx="5438100" cy="4443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g82e3279c0b_6_1259:notes"/>
          <p:cNvSpPr/>
          <p:nvPr>
            <p:ph idx="2" type="sldImg"/>
          </p:nvPr>
        </p:nvSpPr>
        <p:spPr>
          <a:xfrm>
            <a:off x="1133150" y="740550"/>
            <a:ext cx="4532100" cy="3702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 name="Shape 119"/>
        <p:cNvGrpSpPr/>
        <p:nvPr/>
      </p:nvGrpSpPr>
      <p:grpSpPr>
        <a:xfrm>
          <a:off x="0" y="0"/>
          <a:ext cx="0" cy="0"/>
          <a:chOff x="0" y="0"/>
          <a:chExt cx="0" cy="0"/>
        </a:xfrm>
      </p:grpSpPr>
      <p:sp>
        <p:nvSpPr>
          <p:cNvPr id="120" name="Google Shape;120;g82e3279c0b_6_504:notes"/>
          <p:cNvSpPr txBox="1"/>
          <p:nvPr>
            <p:ph idx="1" type="body"/>
          </p:nvPr>
        </p:nvSpPr>
        <p:spPr>
          <a:xfrm>
            <a:off x="679750" y="4690250"/>
            <a:ext cx="5438100" cy="4443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g82e3279c0b_6_504:notes"/>
          <p:cNvSpPr/>
          <p:nvPr>
            <p:ph idx="2" type="sldImg"/>
          </p:nvPr>
        </p:nvSpPr>
        <p:spPr>
          <a:xfrm>
            <a:off x="1133150" y="740550"/>
            <a:ext cx="4532100" cy="3702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7" name="Shape 157"/>
        <p:cNvGrpSpPr/>
        <p:nvPr/>
      </p:nvGrpSpPr>
      <p:grpSpPr>
        <a:xfrm>
          <a:off x="0" y="0"/>
          <a:ext cx="0" cy="0"/>
          <a:chOff x="0" y="0"/>
          <a:chExt cx="0" cy="0"/>
        </a:xfrm>
      </p:grpSpPr>
      <p:sp>
        <p:nvSpPr>
          <p:cNvPr id="158" name="Google Shape;158;g82e32798e0_0_2:notes"/>
          <p:cNvSpPr/>
          <p:nvPr>
            <p:ph idx="2" type="sldImg"/>
          </p:nvPr>
        </p:nvSpPr>
        <p:spPr>
          <a:xfrm>
            <a:off x="1133150" y="740550"/>
            <a:ext cx="4532100" cy="37029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82e32798e0_0_2:notes"/>
          <p:cNvSpPr txBox="1"/>
          <p:nvPr>
            <p:ph idx="1" type="body"/>
          </p:nvPr>
        </p:nvSpPr>
        <p:spPr>
          <a:xfrm>
            <a:off x="679750" y="4690250"/>
            <a:ext cx="5438100" cy="4443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4" name="Shape 164"/>
        <p:cNvGrpSpPr/>
        <p:nvPr/>
      </p:nvGrpSpPr>
      <p:grpSpPr>
        <a:xfrm>
          <a:off x="0" y="0"/>
          <a:ext cx="0" cy="0"/>
          <a:chOff x="0" y="0"/>
          <a:chExt cx="0" cy="0"/>
        </a:xfrm>
      </p:grpSpPr>
      <p:sp>
        <p:nvSpPr>
          <p:cNvPr id="165" name="Google Shape;165;g8300731be9_3_7:notes"/>
          <p:cNvSpPr/>
          <p:nvPr>
            <p:ph idx="2" type="sldImg"/>
          </p:nvPr>
        </p:nvSpPr>
        <p:spPr>
          <a:xfrm>
            <a:off x="1133150" y="740550"/>
            <a:ext cx="4532100" cy="37029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8300731be9_3_7:notes"/>
          <p:cNvSpPr txBox="1"/>
          <p:nvPr>
            <p:ph idx="1" type="body"/>
          </p:nvPr>
        </p:nvSpPr>
        <p:spPr>
          <a:xfrm>
            <a:off x="679750" y="4690250"/>
            <a:ext cx="5438100" cy="4443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0" name="Shape 170"/>
        <p:cNvGrpSpPr/>
        <p:nvPr/>
      </p:nvGrpSpPr>
      <p:grpSpPr>
        <a:xfrm>
          <a:off x="0" y="0"/>
          <a:ext cx="0" cy="0"/>
          <a:chOff x="0" y="0"/>
          <a:chExt cx="0" cy="0"/>
        </a:xfrm>
      </p:grpSpPr>
      <p:sp>
        <p:nvSpPr>
          <p:cNvPr id="171" name="Google Shape;171;g82e3279c0b_6_835:notes"/>
          <p:cNvSpPr/>
          <p:nvPr>
            <p:ph idx="2" type="sldImg"/>
          </p:nvPr>
        </p:nvSpPr>
        <p:spPr>
          <a:xfrm>
            <a:off x="1133150" y="740550"/>
            <a:ext cx="4532100" cy="37029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82e3279c0b_6_835:notes"/>
          <p:cNvSpPr txBox="1"/>
          <p:nvPr>
            <p:ph idx="1" type="body"/>
          </p:nvPr>
        </p:nvSpPr>
        <p:spPr>
          <a:xfrm>
            <a:off x="679750" y="4690250"/>
            <a:ext cx="5438100" cy="4443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8" name="Shape 178"/>
        <p:cNvGrpSpPr/>
        <p:nvPr/>
      </p:nvGrpSpPr>
      <p:grpSpPr>
        <a:xfrm>
          <a:off x="0" y="0"/>
          <a:ext cx="0" cy="0"/>
          <a:chOff x="0" y="0"/>
          <a:chExt cx="0" cy="0"/>
        </a:xfrm>
      </p:grpSpPr>
      <p:sp>
        <p:nvSpPr>
          <p:cNvPr id="179" name="Google Shape;179;g82e3279c0b_6_846:notes"/>
          <p:cNvSpPr/>
          <p:nvPr>
            <p:ph idx="2" type="sldImg"/>
          </p:nvPr>
        </p:nvSpPr>
        <p:spPr>
          <a:xfrm>
            <a:off x="1133150" y="740550"/>
            <a:ext cx="4532100" cy="37029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82e3279c0b_6_846:notes"/>
          <p:cNvSpPr txBox="1"/>
          <p:nvPr>
            <p:ph idx="1" type="body"/>
          </p:nvPr>
        </p:nvSpPr>
        <p:spPr>
          <a:xfrm>
            <a:off x="679750" y="4690250"/>
            <a:ext cx="5438100" cy="4443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5" name="Shape 185"/>
        <p:cNvGrpSpPr/>
        <p:nvPr/>
      </p:nvGrpSpPr>
      <p:grpSpPr>
        <a:xfrm>
          <a:off x="0" y="0"/>
          <a:ext cx="0" cy="0"/>
          <a:chOff x="0" y="0"/>
          <a:chExt cx="0" cy="0"/>
        </a:xfrm>
      </p:grpSpPr>
      <p:sp>
        <p:nvSpPr>
          <p:cNvPr id="186" name="Google Shape;186;g8300731be9_3_0:notes"/>
          <p:cNvSpPr/>
          <p:nvPr>
            <p:ph idx="2" type="sldImg"/>
          </p:nvPr>
        </p:nvSpPr>
        <p:spPr>
          <a:xfrm>
            <a:off x="1133150" y="740550"/>
            <a:ext cx="4532100" cy="37029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8300731be9_3_0:notes"/>
          <p:cNvSpPr txBox="1"/>
          <p:nvPr>
            <p:ph idx="1" type="body"/>
          </p:nvPr>
        </p:nvSpPr>
        <p:spPr>
          <a:xfrm>
            <a:off x="679750" y="4690250"/>
            <a:ext cx="5438100" cy="4443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Slide" type="blank">
  <p:cSld name="BLANK">
    <p:spTree>
      <p:nvGrpSpPr>
        <p:cNvPr id="17" name="Shape 17"/>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Content over Content" type="objOverTx">
  <p:cSld name="OBJECT_OVER_TEXT">
    <p:spTree>
      <p:nvGrpSpPr>
        <p:cNvPr id="47" name="Shape 47"/>
        <p:cNvGrpSpPr/>
        <p:nvPr/>
      </p:nvGrpSpPr>
      <p:grpSpPr>
        <a:xfrm>
          <a:off x="0" y="0"/>
          <a:ext cx="0" cy="0"/>
          <a:chOff x="0" y="0"/>
          <a:chExt cx="0" cy="0"/>
        </a:xfrm>
      </p:grpSpPr>
      <p:sp>
        <p:nvSpPr>
          <p:cNvPr id="48" name="Google Shape;48;p11"/>
          <p:cNvSpPr txBox="1"/>
          <p:nvPr>
            <p:ph type="title"/>
          </p:nvPr>
        </p:nvSpPr>
        <p:spPr>
          <a:xfrm>
            <a:off x="457200" y="273600"/>
            <a:ext cx="8229240" cy="1144800"/>
          </a:xfrm>
          <a:prstGeom prst="rect">
            <a:avLst/>
          </a:prstGeom>
          <a:noFill/>
          <a:ln>
            <a:noFill/>
          </a:ln>
        </p:spPr>
        <p:txBody>
          <a:bodyPr anchorCtr="0" anchor="ctr" bIns="0" lIns="0" spcFirstLastPara="1" rIns="0" wrap="square" tIns="0">
            <a:noAutofit/>
          </a:bodyPr>
          <a:lstStyle>
            <a:lvl1pPr lvl="0">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9" name="Google Shape;49;p11"/>
          <p:cNvSpPr txBox="1"/>
          <p:nvPr>
            <p:ph idx="1" type="body"/>
          </p:nvPr>
        </p:nvSpPr>
        <p:spPr>
          <a:xfrm>
            <a:off x="457200" y="1604520"/>
            <a:ext cx="8229240" cy="1896840"/>
          </a:xfrm>
          <a:prstGeom prst="rect">
            <a:avLst/>
          </a:prstGeom>
          <a:noFill/>
          <a:ln>
            <a:noFill/>
          </a:ln>
        </p:spPr>
        <p:txBody>
          <a:bodyPr anchorCtr="0" anchor="t" bIns="0" lIns="0" spcFirstLastPara="1" rIns="0" wrap="square" tIns="0">
            <a:noAutofit/>
          </a:bodyPr>
          <a:lstStyle>
            <a:lvl1pPr indent="-228600" lvl="0" marL="457200">
              <a:spcBef>
                <a:spcPts val="0"/>
              </a:spcBef>
              <a:spcAft>
                <a:spcPts val="0"/>
              </a:spcAft>
              <a:buSzPts val="1400"/>
              <a:buNone/>
              <a:defRPr/>
            </a:lvl1pPr>
            <a:lvl2pPr indent="-228600" lvl="1" marL="914400">
              <a:spcBef>
                <a:spcPts val="0"/>
              </a:spcBef>
              <a:spcAft>
                <a:spcPts val="0"/>
              </a:spcAft>
              <a:buSzPts val="1400"/>
              <a:buNone/>
              <a:defRPr/>
            </a:lvl2pPr>
            <a:lvl3pPr indent="-228600" lvl="2" marL="1371600">
              <a:spcBef>
                <a:spcPts val="0"/>
              </a:spcBef>
              <a:spcAft>
                <a:spcPts val="0"/>
              </a:spcAft>
              <a:buSzPts val="1400"/>
              <a:buNone/>
              <a:defRPr/>
            </a:lvl3pPr>
            <a:lvl4pPr indent="-228600" lvl="3" marL="1828800">
              <a:spcBef>
                <a:spcPts val="0"/>
              </a:spcBef>
              <a:spcAft>
                <a:spcPts val="0"/>
              </a:spcAft>
              <a:buSzPts val="1400"/>
              <a:buNone/>
              <a:defRPr/>
            </a:lvl4pPr>
            <a:lvl5pPr indent="-228600" lvl="4" marL="2286000">
              <a:spcBef>
                <a:spcPts val="0"/>
              </a:spcBef>
              <a:spcAft>
                <a:spcPts val="0"/>
              </a:spcAft>
              <a:buSzPts val="1400"/>
              <a:buNone/>
              <a:defRPr/>
            </a:lvl5pPr>
            <a:lvl6pPr indent="-228600" lvl="5" marL="2743200">
              <a:spcBef>
                <a:spcPts val="0"/>
              </a:spcBef>
              <a:spcAft>
                <a:spcPts val="0"/>
              </a:spcAft>
              <a:buSzPts val="1400"/>
              <a:buNone/>
              <a:defRPr/>
            </a:lvl6pPr>
            <a:lvl7pPr indent="-228600" lvl="6" marL="3200400">
              <a:spcBef>
                <a:spcPts val="0"/>
              </a:spcBef>
              <a:spcAft>
                <a:spcPts val="0"/>
              </a:spcAft>
              <a:buSzPts val="1400"/>
              <a:buNone/>
              <a:defRPr/>
            </a:lvl7pPr>
            <a:lvl8pPr indent="-228600" lvl="7" marL="3657600">
              <a:spcBef>
                <a:spcPts val="0"/>
              </a:spcBef>
              <a:spcAft>
                <a:spcPts val="0"/>
              </a:spcAft>
              <a:buSzPts val="1400"/>
              <a:buNone/>
              <a:defRPr/>
            </a:lvl8pPr>
            <a:lvl9pPr indent="-228600" lvl="8" marL="4114800">
              <a:spcBef>
                <a:spcPts val="0"/>
              </a:spcBef>
              <a:spcAft>
                <a:spcPts val="0"/>
              </a:spcAft>
              <a:buSzPts val="1400"/>
              <a:buNone/>
              <a:defRPr/>
            </a:lvl9pPr>
          </a:lstStyle>
          <a:p/>
        </p:txBody>
      </p:sp>
      <p:sp>
        <p:nvSpPr>
          <p:cNvPr id="50" name="Google Shape;50;p11"/>
          <p:cNvSpPr txBox="1"/>
          <p:nvPr>
            <p:ph idx="2" type="body"/>
          </p:nvPr>
        </p:nvSpPr>
        <p:spPr>
          <a:xfrm>
            <a:off x="457200" y="3682080"/>
            <a:ext cx="8229240" cy="1896840"/>
          </a:xfrm>
          <a:prstGeom prst="rect">
            <a:avLst/>
          </a:prstGeom>
          <a:noFill/>
          <a:ln>
            <a:noFill/>
          </a:ln>
        </p:spPr>
        <p:txBody>
          <a:bodyPr anchorCtr="0" anchor="t" bIns="0" lIns="0" spcFirstLastPara="1" rIns="0" wrap="square" tIns="0">
            <a:noAutofit/>
          </a:bodyPr>
          <a:lstStyle>
            <a:lvl1pPr indent="-228600" lvl="0" marL="457200">
              <a:spcBef>
                <a:spcPts val="0"/>
              </a:spcBef>
              <a:spcAft>
                <a:spcPts val="0"/>
              </a:spcAft>
              <a:buSzPts val="1400"/>
              <a:buNone/>
              <a:defRPr/>
            </a:lvl1pPr>
            <a:lvl2pPr indent="-228600" lvl="1" marL="914400">
              <a:spcBef>
                <a:spcPts val="0"/>
              </a:spcBef>
              <a:spcAft>
                <a:spcPts val="0"/>
              </a:spcAft>
              <a:buSzPts val="1400"/>
              <a:buNone/>
              <a:defRPr/>
            </a:lvl2pPr>
            <a:lvl3pPr indent="-228600" lvl="2" marL="1371600">
              <a:spcBef>
                <a:spcPts val="0"/>
              </a:spcBef>
              <a:spcAft>
                <a:spcPts val="0"/>
              </a:spcAft>
              <a:buSzPts val="1400"/>
              <a:buNone/>
              <a:defRPr/>
            </a:lvl3pPr>
            <a:lvl4pPr indent="-228600" lvl="3" marL="1828800">
              <a:spcBef>
                <a:spcPts val="0"/>
              </a:spcBef>
              <a:spcAft>
                <a:spcPts val="0"/>
              </a:spcAft>
              <a:buSzPts val="1400"/>
              <a:buNone/>
              <a:defRPr/>
            </a:lvl4pPr>
            <a:lvl5pPr indent="-228600" lvl="4" marL="2286000">
              <a:spcBef>
                <a:spcPts val="0"/>
              </a:spcBef>
              <a:spcAft>
                <a:spcPts val="0"/>
              </a:spcAft>
              <a:buSzPts val="1400"/>
              <a:buNone/>
              <a:defRPr/>
            </a:lvl5pPr>
            <a:lvl6pPr indent="-228600" lvl="5" marL="2743200">
              <a:spcBef>
                <a:spcPts val="0"/>
              </a:spcBef>
              <a:spcAft>
                <a:spcPts val="0"/>
              </a:spcAft>
              <a:buSzPts val="1400"/>
              <a:buNone/>
              <a:defRPr/>
            </a:lvl6pPr>
            <a:lvl7pPr indent="-228600" lvl="6" marL="3200400">
              <a:spcBef>
                <a:spcPts val="0"/>
              </a:spcBef>
              <a:spcAft>
                <a:spcPts val="0"/>
              </a:spcAft>
              <a:buSzPts val="1400"/>
              <a:buNone/>
              <a:defRPr/>
            </a:lvl7pPr>
            <a:lvl8pPr indent="-228600" lvl="7" marL="3657600">
              <a:spcBef>
                <a:spcPts val="0"/>
              </a:spcBef>
              <a:spcAft>
                <a:spcPts val="0"/>
              </a:spcAft>
              <a:buSzPts val="1400"/>
              <a:buNone/>
              <a:defRPr/>
            </a:lvl8pPr>
            <a:lvl9pPr indent="-228600" lvl="8" marL="4114800">
              <a:spcBef>
                <a:spcPts val="0"/>
              </a:spcBef>
              <a:spcAft>
                <a:spcPts val="0"/>
              </a:spcAft>
              <a:buSzPts val="1400"/>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4 Content" type="fourObj">
  <p:cSld name="FOUR_OBJECTS">
    <p:spTree>
      <p:nvGrpSpPr>
        <p:cNvPr id="51" name="Shape 51"/>
        <p:cNvGrpSpPr/>
        <p:nvPr/>
      </p:nvGrpSpPr>
      <p:grpSpPr>
        <a:xfrm>
          <a:off x="0" y="0"/>
          <a:ext cx="0" cy="0"/>
          <a:chOff x="0" y="0"/>
          <a:chExt cx="0" cy="0"/>
        </a:xfrm>
      </p:grpSpPr>
      <p:sp>
        <p:nvSpPr>
          <p:cNvPr id="52" name="Google Shape;52;p12"/>
          <p:cNvSpPr txBox="1"/>
          <p:nvPr>
            <p:ph type="title"/>
          </p:nvPr>
        </p:nvSpPr>
        <p:spPr>
          <a:xfrm>
            <a:off x="457200" y="273600"/>
            <a:ext cx="8229240" cy="1144800"/>
          </a:xfrm>
          <a:prstGeom prst="rect">
            <a:avLst/>
          </a:prstGeom>
          <a:noFill/>
          <a:ln>
            <a:noFill/>
          </a:ln>
        </p:spPr>
        <p:txBody>
          <a:bodyPr anchorCtr="0" anchor="ctr" bIns="0" lIns="0" spcFirstLastPara="1" rIns="0" wrap="square" tIns="0">
            <a:noAutofit/>
          </a:bodyPr>
          <a:lstStyle>
            <a:lvl1pPr lvl="0">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3" name="Google Shape;53;p12"/>
          <p:cNvSpPr txBox="1"/>
          <p:nvPr>
            <p:ph idx="1" type="body"/>
          </p:nvPr>
        </p:nvSpPr>
        <p:spPr>
          <a:xfrm>
            <a:off x="457200" y="1604520"/>
            <a:ext cx="4015800" cy="1896840"/>
          </a:xfrm>
          <a:prstGeom prst="rect">
            <a:avLst/>
          </a:prstGeom>
          <a:noFill/>
          <a:ln>
            <a:noFill/>
          </a:ln>
        </p:spPr>
        <p:txBody>
          <a:bodyPr anchorCtr="0" anchor="t" bIns="0" lIns="0" spcFirstLastPara="1" rIns="0" wrap="square" tIns="0">
            <a:noAutofit/>
          </a:bodyPr>
          <a:lstStyle>
            <a:lvl1pPr indent="-228600" lvl="0" marL="457200">
              <a:spcBef>
                <a:spcPts val="0"/>
              </a:spcBef>
              <a:spcAft>
                <a:spcPts val="0"/>
              </a:spcAft>
              <a:buSzPts val="1400"/>
              <a:buNone/>
              <a:defRPr/>
            </a:lvl1pPr>
            <a:lvl2pPr indent="-228600" lvl="1" marL="914400">
              <a:spcBef>
                <a:spcPts val="0"/>
              </a:spcBef>
              <a:spcAft>
                <a:spcPts val="0"/>
              </a:spcAft>
              <a:buSzPts val="1400"/>
              <a:buNone/>
              <a:defRPr/>
            </a:lvl2pPr>
            <a:lvl3pPr indent="-228600" lvl="2" marL="1371600">
              <a:spcBef>
                <a:spcPts val="0"/>
              </a:spcBef>
              <a:spcAft>
                <a:spcPts val="0"/>
              </a:spcAft>
              <a:buSzPts val="1400"/>
              <a:buNone/>
              <a:defRPr/>
            </a:lvl3pPr>
            <a:lvl4pPr indent="-228600" lvl="3" marL="1828800">
              <a:spcBef>
                <a:spcPts val="0"/>
              </a:spcBef>
              <a:spcAft>
                <a:spcPts val="0"/>
              </a:spcAft>
              <a:buSzPts val="1400"/>
              <a:buNone/>
              <a:defRPr/>
            </a:lvl4pPr>
            <a:lvl5pPr indent="-228600" lvl="4" marL="2286000">
              <a:spcBef>
                <a:spcPts val="0"/>
              </a:spcBef>
              <a:spcAft>
                <a:spcPts val="0"/>
              </a:spcAft>
              <a:buSzPts val="1400"/>
              <a:buNone/>
              <a:defRPr/>
            </a:lvl5pPr>
            <a:lvl6pPr indent="-228600" lvl="5" marL="2743200">
              <a:spcBef>
                <a:spcPts val="0"/>
              </a:spcBef>
              <a:spcAft>
                <a:spcPts val="0"/>
              </a:spcAft>
              <a:buSzPts val="1400"/>
              <a:buNone/>
              <a:defRPr/>
            </a:lvl6pPr>
            <a:lvl7pPr indent="-228600" lvl="6" marL="3200400">
              <a:spcBef>
                <a:spcPts val="0"/>
              </a:spcBef>
              <a:spcAft>
                <a:spcPts val="0"/>
              </a:spcAft>
              <a:buSzPts val="1400"/>
              <a:buNone/>
              <a:defRPr/>
            </a:lvl7pPr>
            <a:lvl8pPr indent="-228600" lvl="7" marL="3657600">
              <a:spcBef>
                <a:spcPts val="0"/>
              </a:spcBef>
              <a:spcAft>
                <a:spcPts val="0"/>
              </a:spcAft>
              <a:buSzPts val="1400"/>
              <a:buNone/>
              <a:defRPr/>
            </a:lvl8pPr>
            <a:lvl9pPr indent="-228600" lvl="8" marL="4114800">
              <a:spcBef>
                <a:spcPts val="0"/>
              </a:spcBef>
              <a:spcAft>
                <a:spcPts val="0"/>
              </a:spcAft>
              <a:buSzPts val="1400"/>
              <a:buNone/>
              <a:defRPr/>
            </a:lvl9pPr>
          </a:lstStyle>
          <a:p/>
        </p:txBody>
      </p:sp>
      <p:sp>
        <p:nvSpPr>
          <p:cNvPr id="54" name="Google Shape;54;p12"/>
          <p:cNvSpPr txBox="1"/>
          <p:nvPr>
            <p:ph idx="2" type="body"/>
          </p:nvPr>
        </p:nvSpPr>
        <p:spPr>
          <a:xfrm>
            <a:off x="4674240" y="1604520"/>
            <a:ext cx="4015800" cy="1896840"/>
          </a:xfrm>
          <a:prstGeom prst="rect">
            <a:avLst/>
          </a:prstGeom>
          <a:noFill/>
          <a:ln>
            <a:noFill/>
          </a:ln>
        </p:spPr>
        <p:txBody>
          <a:bodyPr anchorCtr="0" anchor="t" bIns="0" lIns="0" spcFirstLastPara="1" rIns="0" wrap="square" tIns="0">
            <a:noAutofit/>
          </a:bodyPr>
          <a:lstStyle>
            <a:lvl1pPr indent="-228600" lvl="0" marL="457200">
              <a:spcBef>
                <a:spcPts val="0"/>
              </a:spcBef>
              <a:spcAft>
                <a:spcPts val="0"/>
              </a:spcAft>
              <a:buSzPts val="1400"/>
              <a:buNone/>
              <a:defRPr/>
            </a:lvl1pPr>
            <a:lvl2pPr indent="-228600" lvl="1" marL="914400">
              <a:spcBef>
                <a:spcPts val="0"/>
              </a:spcBef>
              <a:spcAft>
                <a:spcPts val="0"/>
              </a:spcAft>
              <a:buSzPts val="1400"/>
              <a:buNone/>
              <a:defRPr/>
            </a:lvl2pPr>
            <a:lvl3pPr indent="-228600" lvl="2" marL="1371600">
              <a:spcBef>
                <a:spcPts val="0"/>
              </a:spcBef>
              <a:spcAft>
                <a:spcPts val="0"/>
              </a:spcAft>
              <a:buSzPts val="1400"/>
              <a:buNone/>
              <a:defRPr/>
            </a:lvl3pPr>
            <a:lvl4pPr indent="-228600" lvl="3" marL="1828800">
              <a:spcBef>
                <a:spcPts val="0"/>
              </a:spcBef>
              <a:spcAft>
                <a:spcPts val="0"/>
              </a:spcAft>
              <a:buSzPts val="1400"/>
              <a:buNone/>
              <a:defRPr/>
            </a:lvl4pPr>
            <a:lvl5pPr indent="-228600" lvl="4" marL="2286000">
              <a:spcBef>
                <a:spcPts val="0"/>
              </a:spcBef>
              <a:spcAft>
                <a:spcPts val="0"/>
              </a:spcAft>
              <a:buSzPts val="1400"/>
              <a:buNone/>
              <a:defRPr/>
            </a:lvl5pPr>
            <a:lvl6pPr indent="-228600" lvl="5" marL="2743200">
              <a:spcBef>
                <a:spcPts val="0"/>
              </a:spcBef>
              <a:spcAft>
                <a:spcPts val="0"/>
              </a:spcAft>
              <a:buSzPts val="1400"/>
              <a:buNone/>
              <a:defRPr/>
            </a:lvl6pPr>
            <a:lvl7pPr indent="-228600" lvl="6" marL="3200400">
              <a:spcBef>
                <a:spcPts val="0"/>
              </a:spcBef>
              <a:spcAft>
                <a:spcPts val="0"/>
              </a:spcAft>
              <a:buSzPts val="1400"/>
              <a:buNone/>
              <a:defRPr/>
            </a:lvl7pPr>
            <a:lvl8pPr indent="-228600" lvl="7" marL="3657600">
              <a:spcBef>
                <a:spcPts val="0"/>
              </a:spcBef>
              <a:spcAft>
                <a:spcPts val="0"/>
              </a:spcAft>
              <a:buSzPts val="1400"/>
              <a:buNone/>
              <a:defRPr/>
            </a:lvl8pPr>
            <a:lvl9pPr indent="-228600" lvl="8" marL="4114800">
              <a:spcBef>
                <a:spcPts val="0"/>
              </a:spcBef>
              <a:spcAft>
                <a:spcPts val="0"/>
              </a:spcAft>
              <a:buSzPts val="1400"/>
              <a:buNone/>
              <a:defRPr/>
            </a:lvl9pPr>
          </a:lstStyle>
          <a:p/>
        </p:txBody>
      </p:sp>
      <p:sp>
        <p:nvSpPr>
          <p:cNvPr id="55" name="Google Shape;55;p12"/>
          <p:cNvSpPr txBox="1"/>
          <p:nvPr>
            <p:ph idx="3" type="body"/>
          </p:nvPr>
        </p:nvSpPr>
        <p:spPr>
          <a:xfrm>
            <a:off x="4674240" y="3682080"/>
            <a:ext cx="4015800" cy="1896840"/>
          </a:xfrm>
          <a:prstGeom prst="rect">
            <a:avLst/>
          </a:prstGeom>
          <a:noFill/>
          <a:ln>
            <a:noFill/>
          </a:ln>
        </p:spPr>
        <p:txBody>
          <a:bodyPr anchorCtr="0" anchor="t" bIns="0" lIns="0" spcFirstLastPara="1" rIns="0" wrap="square" tIns="0">
            <a:noAutofit/>
          </a:bodyPr>
          <a:lstStyle>
            <a:lvl1pPr indent="-228600" lvl="0" marL="457200">
              <a:spcBef>
                <a:spcPts val="0"/>
              </a:spcBef>
              <a:spcAft>
                <a:spcPts val="0"/>
              </a:spcAft>
              <a:buSzPts val="1400"/>
              <a:buNone/>
              <a:defRPr/>
            </a:lvl1pPr>
            <a:lvl2pPr indent="-228600" lvl="1" marL="914400">
              <a:spcBef>
                <a:spcPts val="0"/>
              </a:spcBef>
              <a:spcAft>
                <a:spcPts val="0"/>
              </a:spcAft>
              <a:buSzPts val="1400"/>
              <a:buNone/>
              <a:defRPr/>
            </a:lvl2pPr>
            <a:lvl3pPr indent="-228600" lvl="2" marL="1371600">
              <a:spcBef>
                <a:spcPts val="0"/>
              </a:spcBef>
              <a:spcAft>
                <a:spcPts val="0"/>
              </a:spcAft>
              <a:buSzPts val="1400"/>
              <a:buNone/>
              <a:defRPr/>
            </a:lvl3pPr>
            <a:lvl4pPr indent="-228600" lvl="3" marL="1828800">
              <a:spcBef>
                <a:spcPts val="0"/>
              </a:spcBef>
              <a:spcAft>
                <a:spcPts val="0"/>
              </a:spcAft>
              <a:buSzPts val="1400"/>
              <a:buNone/>
              <a:defRPr/>
            </a:lvl4pPr>
            <a:lvl5pPr indent="-228600" lvl="4" marL="2286000">
              <a:spcBef>
                <a:spcPts val="0"/>
              </a:spcBef>
              <a:spcAft>
                <a:spcPts val="0"/>
              </a:spcAft>
              <a:buSzPts val="1400"/>
              <a:buNone/>
              <a:defRPr/>
            </a:lvl5pPr>
            <a:lvl6pPr indent="-228600" lvl="5" marL="2743200">
              <a:spcBef>
                <a:spcPts val="0"/>
              </a:spcBef>
              <a:spcAft>
                <a:spcPts val="0"/>
              </a:spcAft>
              <a:buSzPts val="1400"/>
              <a:buNone/>
              <a:defRPr/>
            </a:lvl6pPr>
            <a:lvl7pPr indent="-228600" lvl="6" marL="3200400">
              <a:spcBef>
                <a:spcPts val="0"/>
              </a:spcBef>
              <a:spcAft>
                <a:spcPts val="0"/>
              </a:spcAft>
              <a:buSzPts val="1400"/>
              <a:buNone/>
              <a:defRPr/>
            </a:lvl7pPr>
            <a:lvl8pPr indent="-228600" lvl="7" marL="3657600">
              <a:spcBef>
                <a:spcPts val="0"/>
              </a:spcBef>
              <a:spcAft>
                <a:spcPts val="0"/>
              </a:spcAft>
              <a:buSzPts val="1400"/>
              <a:buNone/>
              <a:defRPr/>
            </a:lvl8pPr>
            <a:lvl9pPr indent="-228600" lvl="8" marL="4114800">
              <a:spcBef>
                <a:spcPts val="0"/>
              </a:spcBef>
              <a:spcAft>
                <a:spcPts val="0"/>
              </a:spcAft>
              <a:buSzPts val="1400"/>
              <a:buNone/>
              <a:defRPr/>
            </a:lvl9pPr>
          </a:lstStyle>
          <a:p/>
        </p:txBody>
      </p:sp>
      <p:sp>
        <p:nvSpPr>
          <p:cNvPr id="56" name="Google Shape;56;p12"/>
          <p:cNvSpPr txBox="1"/>
          <p:nvPr>
            <p:ph idx="4" type="body"/>
          </p:nvPr>
        </p:nvSpPr>
        <p:spPr>
          <a:xfrm>
            <a:off x="457200" y="3682080"/>
            <a:ext cx="4015800" cy="1896840"/>
          </a:xfrm>
          <a:prstGeom prst="rect">
            <a:avLst/>
          </a:prstGeom>
          <a:noFill/>
          <a:ln>
            <a:noFill/>
          </a:ln>
        </p:spPr>
        <p:txBody>
          <a:bodyPr anchorCtr="0" anchor="t" bIns="0" lIns="0" spcFirstLastPara="1" rIns="0" wrap="square" tIns="0">
            <a:noAutofit/>
          </a:bodyPr>
          <a:lstStyle>
            <a:lvl1pPr indent="-228600" lvl="0" marL="457200">
              <a:spcBef>
                <a:spcPts val="0"/>
              </a:spcBef>
              <a:spcAft>
                <a:spcPts val="0"/>
              </a:spcAft>
              <a:buSzPts val="1400"/>
              <a:buNone/>
              <a:defRPr/>
            </a:lvl1pPr>
            <a:lvl2pPr indent="-228600" lvl="1" marL="914400">
              <a:spcBef>
                <a:spcPts val="0"/>
              </a:spcBef>
              <a:spcAft>
                <a:spcPts val="0"/>
              </a:spcAft>
              <a:buSzPts val="1400"/>
              <a:buNone/>
              <a:defRPr/>
            </a:lvl2pPr>
            <a:lvl3pPr indent="-228600" lvl="2" marL="1371600">
              <a:spcBef>
                <a:spcPts val="0"/>
              </a:spcBef>
              <a:spcAft>
                <a:spcPts val="0"/>
              </a:spcAft>
              <a:buSzPts val="1400"/>
              <a:buNone/>
              <a:defRPr/>
            </a:lvl3pPr>
            <a:lvl4pPr indent="-228600" lvl="3" marL="1828800">
              <a:spcBef>
                <a:spcPts val="0"/>
              </a:spcBef>
              <a:spcAft>
                <a:spcPts val="0"/>
              </a:spcAft>
              <a:buSzPts val="1400"/>
              <a:buNone/>
              <a:defRPr/>
            </a:lvl4pPr>
            <a:lvl5pPr indent="-228600" lvl="4" marL="2286000">
              <a:spcBef>
                <a:spcPts val="0"/>
              </a:spcBef>
              <a:spcAft>
                <a:spcPts val="0"/>
              </a:spcAft>
              <a:buSzPts val="1400"/>
              <a:buNone/>
              <a:defRPr/>
            </a:lvl5pPr>
            <a:lvl6pPr indent="-228600" lvl="5" marL="2743200">
              <a:spcBef>
                <a:spcPts val="0"/>
              </a:spcBef>
              <a:spcAft>
                <a:spcPts val="0"/>
              </a:spcAft>
              <a:buSzPts val="1400"/>
              <a:buNone/>
              <a:defRPr/>
            </a:lvl6pPr>
            <a:lvl7pPr indent="-228600" lvl="6" marL="3200400">
              <a:spcBef>
                <a:spcPts val="0"/>
              </a:spcBef>
              <a:spcAft>
                <a:spcPts val="0"/>
              </a:spcAft>
              <a:buSzPts val="1400"/>
              <a:buNone/>
              <a:defRPr/>
            </a:lvl7pPr>
            <a:lvl8pPr indent="-228600" lvl="7" marL="3657600">
              <a:spcBef>
                <a:spcPts val="0"/>
              </a:spcBef>
              <a:spcAft>
                <a:spcPts val="0"/>
              </a:spcAft>
              <a:buSzPts val="1400"/>
              <a:buNone/>
              <a:defRPr/>
            </a:lvl8pPr>
            <a:lvl9pPr indent="-228600" lvl="8" marL="4114800">
              <a:spcBef>
                <a:spcPts val="0"/>
              </a:spcBef>
              <a:spcAft>
                <a:spcPts val="0"/>
              </a:spcAft>
              <a:buSzPts val="1400"/>
              <a:buNone/>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6 Content">
  <p:cSld name="Title, 6 Content">
    <p:spTree>
      <p:nvGrpSpPr>
        <p:cNvPr id="57" name="Shape 57"/>
        <p:cNvGrpSpPr/>
        <p:nvPr/>
      </p:nvGrpSpPr>
      <p:grpSpPr>
        <a:xfrm>
          <a:off x="0" y="0"/>
          <a:ext cx="0" cy="0"/>
          <a:chOff x="0" y="0"/>
          <a:chExt cx="0" cy="0"/>
        </a:xfrm>
      </p:grpSpPr>
      <p:sp>
        <p:nvSpPr>
          <p:cNvPr id="58" name="Google Shape;58;p13"/>
          <p:cNvSpPr txBox="1"/>
          <p:nvPr>
            <p:ph type="title"/>
          </p:nvPr>
        </p:nvSpPr>
        <p:spPr>
          <a:xfrm>
            <a:off x="457200" y="273600"/>
            <a:ext cx="8229240" cy="1144800"/>
          </a:xfrm>
          <a:prstGeom prst="rect">
            <a:avLst/>
          </a:prstGeom>
          <a:noFill/>
          <a:ln>
            <a:noFill/>
          </a:ln>
        </p:spPr>
        <p:txBody>
          <a:bodyPr anchorCtr="0" anchor="ctr" bIns="0" lIns="0" spcFirstLastPara="1" rIns="0" wrap="square" tIns="0">
            <a:noAutofit/>
          </a:bodyPr>
          <a:lstStyle>
            <a:lvl1pPr lvl="0">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9" name="Google Shape;59;p13"/>
          <p:cNvSpPr txBox="1"/>
          <p:nvPr>
            <p:ph idx="1" type="body"/>
          </p:nvPr>
        </p:nvSpPr>
        <p:spPr>
          <a:xfrm>
            <a:off x="457200" y="1604520"/>
            <a:ext cx="8229240" cy="3977280"/>
          </a:xfrm>
          <a:prstGeom prst="rect">
            <a:avLst/>
          </a:prstGeom>
          <a:noFill/>
          <a:ln>
            <a:noFill/>
          </a:ln>
        </p:spPr>
        <p:txBody>
          <a:bodyPr anchorCtr="0" anchor="t" bIns="0" lIns="0" spcFirstLastPara="1" rIns="0" wrap="square" tIns="0">
            <a:noAutofit/>
          </a:bodyPr>
          <a:lstStyle>
            <a:lvl1pPr indent="-228600" lvl="0" marL="457200">
              <a:spcBef>
                <a:spcPts val="0"/>
              </a:spcBef>
              <a:spcAft>
                <a:spcPts val="0"/>
              </a:spcAft>
              <a:buSzPts val="1400"/>
              <a:buNone/>
              <a:defRPr/>
            </a:lvl1pPr>
            <a:lvl2pPr indent="-228600" lvl="1" marL="914400">
              <a:spcBef>
                <a:spcPts val="0"/>
              </a:spcBef>
              <a:spcAft>
                <a:spcPts val="0"/>
              </a:spcAft>
              <a:buSzPts val="1400"/>
              <a:buNone/>
              <a:defRPr/>
            </a:lvl2pPr>
            <a:lvl3pPr indent="-228600" lvl="2" marL="1371600">
              <a:spcBef>
                <a:spcPts val="0"/>
              </a:spcBef>
              <a:spcAft>
                <a:spcPts val="0"/>
              </a:spcAft>
              <a:buSzPts val="1400"/>
              <a:buNone/>
              <a:defRPr/>
            </a:lvl3pPr>
            <a:lvl4pPr indent="-228600" lvl="3" marL="1828800">
              <a:spcBef>
                <a:spcPts val="0"/>
              </a:spcBef>
              <a:spcAft>
                <a:spcPts val="0"/>
              </a:spcAft>
              <a:buSzPts val="1400"/>
              <a:buNone/>
              <a:defRPr/>
            </a:lvl4pPr>
            <a:lvl5pPr indent="-228600" lvl="4" marL="2286000">
              <a:spcBef>
                <a:spcPts val="0"/>
              </a:spcBef>
              <a:spcAft>
                <a:spcPts val="0"/>
              </a:spcAft>
              <a:buSzPts val="1400"/>
              <a:buNone/>
              <a:defRPr/>
            </a:lvl5pPr>
            <a:lvl6pPr indent="-228600" lvl="5" marL="2743200">
              <a:spcBef>
                <a:spcPts val="0"/>
              </a:spcBef>
              <a:spcAft>
                <a:spcPts val="0"/>
              </a:spcAft>
              <a:buSzPts val="1400"/>
              <a:buNone/>
              <a:defRPr/>
            </a:lvl6pPr>
            <a:lvl7pPr indent="-228600" lvl="6" marL="3200400">
              <a:spcBef>
                <a:spcPts val="0"/>
              </a:spcBef>
              <a:spcAft>
                <a:spcPts val="0"/>
              </a:spcAft>
              <a:buSzPts val="1400"/>
              <a:buNone/>
              <a:defRPr/>
            </a:lvl7pPr>
            <a:lvl8pPr indent="-228600" lvl="7" marL="3657600">
              <a:spcBef>
                <a:spcPts val="0"/>
              </a:spcBef>
              <a:spcAft>
                <a:spcPts val="0"/>
              </a:spcAft>
              <a:buSzPts val="1400"/>
              <a:buNone/>
              <a:defRPr/>
            </a:lvl8pPr>
            <a:lvl9pPr indent="-228600" lvl="8" marL="4114800">
              <a:spcBef>
                <a:spcPts val="0"/>
              </a:spcBef>
              <a:spcAft>
                <a:spcPts val="0"/>
              </a:spcAft>
              <a:buSzPts val="1400"/>
              <a:buNone/>
              <a:defRPr/>
            </a:lvl9pPr>
          </a:lstStyle>
          <a:p/>
        </p:txBody>
      </p:sp>
      <p:sp>
        <p:nvSpPr>
          <p:cNvPr id="60" name="Google Shape;60;p13"/>
          <p:cNvSpPr txBox="1"/>
          <p:nvPr>
            <p:ph idx="2" type="body"/>
          </p:nvPr>
        </p:nvSpPr>
        <p:spPr>
          <a:xfrm>
            <a:off x="457200" y="1604520"/>
            <a:ext cx="8229240" cy="3977280"/>
          </a:xfrm>
          <a:prstGeom prst="rect">
            <a:avLst/>
          </a:prstGeom>
          <a:noFill/>
          <a:ln>
            <a:noFill/>
          </a:ln>
        </p:spPr>
        <p:txBody>
          <a:bodyPr anchorCtr="0" anchor="t" bIns="0" lIns="0" spcFirstLastPara="1" rIns="0" wrap="square" tIns="0">
            <a:noAutofit/>
          </a:bodyPr>
          <a:lstStyle>
            <a:lvl1pPr indent="-228600" lvl="0" marL="457200">
              <a:spcBef>
                <a:spcPts val="0"/>
              </a:spcBef>
              <a:spcAft>
                <a:spcPts val="0"/>
              </a:spcAft>
              <a:buSzPts val="1400"/>
              <a:buNone/>
              <a:defRPr/>
            </a:lvl1pPr>
            <a:lvl2pPr indent="-228600" lvl="1" marL="914400">
              <a:spcBef>
                <a:spcPts val="0"/>
              </a:spcBef>
              <a:spcAft>
                <a:spcPts val="0"/>
              </a:spcAft>
              <a:buSzPts val="1400"/>
              <a:buNone/>
              <a:defRPr/>
            </a:lvl2pPr>
            <a:lvl3pPr indent="-228600" lvl="2" marL="1371600">
              <a:spcBef>
                <a:spcPts val="0"/>
              </a:spcBef>
              <a:spcAft>
                <a:spcPts val="0"/>
              </a:spcAft>
              <a:buSzPts val="1400"/>
              <a:buNone/>
              <a:defRPr/>
            </a:lvl3pPr>
            <a:lvl4pPr indent="-228600" lvl="3" marL="1828800">
              <a:spcBef>
                <a:spcPts val="0"/>
              </a:spcBef>
              <a:spcAft>
                <a:spcPts val="0"/>
              </a:spcAft>
              <a:buSzPts val="1400"/>
              <a:buNone/>
              <a:defRPr/>
            </a:lvl4pPr>
            <a:lvl5pPr indent="-228600" lvl="4" marL="2286000">
              <a:spcBef>
                <a:spcPts val="0"/>
              </a:spcBef>
              <a:spcAft>
                <a:spcPts val="0"/>
              </a:spcAft>
              <a:buSzPts val="1400"/>
              <a:buNone/>
              <a:defRPr/>
            </a:lvl5pPr>
            <a:lvl6pPr indent="-228600" lvl="5" marL="2743200">
              <a:spcBef>
                <a:spcPts val="0"/>
              </a:spcBef>
              <a:spcAft>
                <a:spcPts val="0"/>
              </a:spcAft>
              <a:buSzPts val="1400"/>
              <a:buNone/>
              <a:defRPr/>
            </a:lvl6pPr>
            <a:lvl7pPr indent="-228600" lvl="6" marL="3200400">
              <a:spcBef>
                <a:spcPts val="0"/>
              </a:spcBef>
              <a:spcAft>
                <a:spcPts val="0"/>
              </a:spcAft>
              <a:buSzPts val="1400"/>
              <a:buNone/>
              <a:defRPr/>
            </a:lvl7pPr>
            <a:lvl8pPr indent="-228600" lvl="7" marL="3657600">
              <a:spcBef>
                <a:spcPts val="0"/>
              </a:spcBef>
              <a:spcAft>
                <a:spcPts val="0"/>
              </a:spcAft>
              <a:buSzPts val="1400"/>
              <a:buNone/>
              <a:defRPr/>
            </a:lvl8pPr>
            <a:lvl9pPr indent="-228600" lvl="8" marL="4114800">
              <a:spcBef>
                <a:spcPts val="0"/>
              </a:spcBef>
              <a:spcAft>
                <a:spcPts val="0"/>
              </a:spcAft>
              <a:buSzPts val="1400"/>
              <a:buNone/>
              <a:defRPr/>
            </a:lvl9pPr>
          </a:lstStyle>
          <a:p/>
        </p:txBody>
      </p:sp>
      <p:pic>
        <p:nvPicPr>
          <p:cNvPr id="61" name="Google Shape;61;p13"/>
          <p:cNvPicPr preferRelativeResize="0"/>
          <p:nvPr/>
        </p:nvPicPr>
        <p:blipFill rotWithShape="1">
          <a:blip r:embed="rId2">
            <a:alphaModFix/>
          </a:blip>
          <a:srcRect b="0" l="0" r="0" t="0"/>
          <a:stretch/>
        </p:blipFill>
        <p:spPr>
          <a:xfrm>
            <a:off x="2079000" y="1604520"/>
            <a:ext cx="4984920" cy="3977280"/>
          </a:xfrm>
          <a:prstGeom prst="rect">
            <a:avLst/>
          </a:prstGeom>
          <a:noFill/>
          <a:ln>
            <a:noFill/>
          </a:ln>
        </p:spPr>
      </p:pic>
      <p:pic>
        <p:nvPicPr>
          <p:cNvPr id="62" name="Google Shape;62;p13"/>
          <p:cNvPicPr preferRelativeResize="0"/>
          <p:nvPr/>
        </p:nvPicPr>
        <p:blipFill rotWithShape="1">
          <a:blip r:embed="rId2">
            <a:alphaModFix/>
          </a:blip>
          <a:srcRect b="0" l="0" r="0" t="0"/>
          <a:stretch/>
        </p:blipFill>
        <p:spPr>
          <a:xfrm>
            <a:off x="2079000" y="1604520"/>
            <a:ext cx="4984920" cy="397728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x">
  <p:cSld name="TITLE_AND_BODY">
    <p:spTree>
      <p:nvGrpSpPr>
        <p:cNvPr id="18" name="Shape 18"/>
        <p:cNvGrpSpPr/>
        <p:nvPr/>
      </p:nvGrpSpPr>
      <p:grpSpPr>
        <a:xfrm>
          <a:off x="0" y="0"/>
          <a:ext cx="0" cy="0"/>
          <a:chOff x="0" y="0"/>
          <a:chExt cx="0" cy="0"/>
        </a:xfrm>
      </p:grpSpPr>
      <p:sp>
        <p:nvSpPr>
          <p:cNvPr id="19" name="Google Shape;19;p3"/>
          <p:cNvSpPr txBox="1"/>
          <p:nvPr>
            <p:ph type="title"/>
          </p:nvPr>
        </p:nvSpPr>
        <p:spPr>
          <a:xfrm>
            <a:off x="457200" y="273600"/>
            <a:ext cx="8229240" cy="1144800"/>
          </a:xfrm>
          <a:prstGeom prst="rect">
            <a:avLst/>
          </a:prstGeom>
          <a:noFill/>
          <a:ln>
            <a:noFill/>
          </a:ln>
        </p:spPr>
        <p:txBody>
          <a:bodyPr anchorCtr="0" anchor="ctr" bIns="0" lIns="0" spcFirstLastPara="1" rIns="0" wrap="square" tIns="0">
            <a:noAutofit/>
          </a:bodyPr>
          <a:lstStyle>
            <a:lvl1pPr lvl="0">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0" name="Google Shape;20;p3"/>
          <p:cNvSpPr txBox="1"/>
          <p:nvPr>
            <p:ph idx="1" type="subTitle"/>
          </p:nvPr>
        </p:nvSpPr>
        <p:spPr>
          <a:xfrm>
            <a:off x="457200" y="1604520"/>
            <a:ext cx="8229240" cy="3977280"/>
          </a:xfrm>
          <a:prstGeom prst="rect">
            <a:avLst/>
          </a:prstGeom>
          <a:noFill/>
          <a:ln>
            <a:noFill/>
          </a:ln>
        </p:spPr>
        <p:txBody>
          <a:bodyPr anchorCtr="0" anchor="ctr" bIns="0" lIns="0" spcFirstLastPara="1" rIns="0" wrap="square" tIns="0">
            <a:noAutofit/>
          </a:bodyPr>
          <a:lstStyle>
            <a:lvl1pPr lvl="0">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Content" type="obj">
  <p:cSld name="OBJECT">
    <p:spTree>
      <p:nvGrpSpPr>
        <p:cNvPr id="21" name="Shape 21"/>
        <p:cNvGrpSpPr/>
        <p:nvPr/>
      </p:nvGrpSpPr>
      <p:grpSpPr>
        <a:xfrm>
          <a:off x="0" y="0"/>
          <a:ext cx="0" cy="0"/>
          <a:chOff x="0" y="0"/>
          <a:chExt cx="0" cy="0"/>
        </a:xfrm>
      </p:grpSpPr>
      <p:sp>
        <p:nvSpPr>
          <p:cNvPr id="22" name="Google Shape;22;p4"/>
          <p:cNvSpPr txBox="1"/>
          <p:nvPr>
            <p:ph type="title"/>
          </p:nvPr>
        </p:nvSpPr>
        <p:spPr>
          <a:xfrm>
            <a:off x="457200" y="273600"/>
            <a:ext cx="8229240" cy="1144800"/>
          </a:xfrm>
          <a:prstGeom prst="rect">
            <a:avLst/>
          </a:prstGeom>
          <a:noFill/>
          <a:ln>
            <a:noFill/>
          </a:ln>
        </p:spPr>
        <p:txBody>
          <a:bodyPr anchorCtr="0" anchor="ctr" bIns="0" lIns="0" spcFirstLastPara="1" rIns="0" wrap="square" tIns="0">
            <a:noAutofit/>
          </a:bodyPr>
          <a:lstStyle>
            <a:lvl1pPr lvl="0">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4"/>
          <p:cNvSpPr txBox="1"/>
          <p:nvPr>
            <p:ph idx="1" type="body"/>
          </p:nvPr>
        </p:nvSpPr>
        <p:spPr>
          <a:xfrm>
            <a:off x="457200" y="1604520"/>
            <a:ext cx="8229240" cy="3977280"/>
          </a:xfrm>
          <a:prstGeom prst="rect">
            <a:avLst/>
          </a:prstGeom>
          <a:noFill/>
          <a:ln>
            <a:noFill/>
          </a:ln>
        </p:spPr>
        <p:txBody>
          <a:bodyPr anchorCtr="0" anchor="t" bIns="0" lIns="0" spcFirstLastPara="1" rIns="0" wrap="square" tIns="0">
            <a:noAutofit/>
          </a:bodyPr>
          <a:lstStyle>
            <a:lvl1pPr indent="-228600" lvl="0" marL="457200">
              <a:spcBef>
                <a:spcPts val="0"/>
              </a:spcBef>
              <a:spcAft>
                <a:spcPts val="0"/>
              </a:spcAft>
              <a:buSzPts val="1400"/>
              <a:buNone/>
              <a:defRPr/>
            </a:lvl1pPr>
            <a:lvl2pPr indent="-228600" lvl="1" marL="914400">
              <a:spcBef>
                <a:spcPts val="0"/>
              </a:spcBef>
              <a:spcAft>
                <a:spcPts val="0"/>
              </a:spcAft>
              <a:buSzPts val="1400"/>
              <a:buNone/>
              <a:defRPr/>
            </a:lvl2pPr>
            <a:lvl3pPr indent="-228600" lvl="2" marL="1371600">
              <a:spcBef>
                <a:spcPts val="0"/>
              </a:spcBef>
              <a:spcAft>
                <a:spcPts val="0"/>
              </a:spcAft>
              <a:buSzPts val="1400"/>
              <a:buNone/>
              <a:defRPr/>
            </a:lvl3pPr>
            <a:lvl4pPr indent="-228600" lvl="3" marL="1828800">
              <a:spcBef>
                <a:spcPts val="0"/>
              </a:spcBef>
              <a:spcAft>
                <a:spcPts val="0"/>
              </a:spcAft>
              <a:buSzPts val="1400"/>
              <a:buNone/>
              <a:defRPr/>
            </a:lvl4pPr>
            <a:lvl5pPr indent="-228600" lvl="4" marL="2286000">
              <a:spcBef>
                <a:spcPts val="0"/>
              </a:spcBef>
              <a:spcAft>
                <a:spcPts val="0"/>
              </a:spcAft>
              <a:buSzPts val="1400"/>
              <a:buNone/>
              <a:defRPr/>
            </a:lvl5pPr>
            <a:lvl6pPr indent="-228600" lvl="5" marL="2743200">
              <a:spcBef>
                <a:spcPts val="0"/>
              </a:spcBef>
              <a:spcAft>
                <a:spcPts val="0"/>
              </a:spcAft>
              <a:buSzPts val="1400"/>
              <a:buNone/>
              <a:defRPr/>
            </a:lvl6pPr>
            <a:lvl7pPr indent="-228600" lvl="6" marL="3200400">
              <a:spcBef>
                <a:spcPts val="0"/>
              </a:spcBef>
              <a:spcAft>
                <a:spcPts val="0"/>
              </a:spcAft>
              <a:buSzPts val="1400"/>
              <a:buNone/>
              <a:defRPr/>
            </a:lvl7pPr>
            <a:lvl8pPr indent="-228600" lvl="7" marL="3657600">
              <a:spcBef>
                <a:spcPts val="0"/>
              </a:spcBef>
              <a:spcAft>
                <a:spcPts val="0"/>
              </a:spcAft>
              <a:buSzPts val="1400"/>
              <a:buNone/>
              <a:defRPr/>
            </a:lvl8pPr>
            <a:lvl9pPr indent="-228600" lvl="8" marL="4114800">
              <a:spcBef>
                <a:spcPts val="0"/>
              </a:spcBef>
              <a:spcAft>
                <a:spcPts val="0"/>
              </a:spcAft>
              <a:buSzPts val="14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2 Content" type="twoObj">
  <p:cSld name="TWO_OBJECTS">
    <p:spTree>
      <p:nvGrpSpPr>
        <p:cNvPr id="24" name="Shape 24"/>
        <p:cNvGrpSpPr/>
        <p:nvPr/>
      </p:nvGrpSpPr>
      <p:grpSpPr>
        <a:xfrm>
          <a:off x="0" y="0"/>
          <a:ext cx="0" cy="0"/>
          <a:chOff x="0" y="0"/>
          <a:chExt cx="0" cy="0"/>
        </a:xfrm>
      </p:grpSpPr>
      <p:sp>
        <p:nvSpPr>
          <p:cNvPr id="25" name="Google Shape;25;p5"/>
          <p:cNvSpPr txBox="1"/>
          <p:nvPr>
            <p:ph type="title"/>
          </p:nvPr>
        </p:nvSpPr>
        <p:spPr>
          <a:xfrm>
            <a:off x="457200" y="273600"/>
            <a:ext cx="8229240" cy="1144800"/>
          </a:xfrm>
          <a:prstGeom prst="rect">
            <a:avLst/>
          </a:prstGeom>
          <a:noFill/>
          <a:ln>
            <a:noFill/>
          </a:ln>
        </p:spPr>
        <p:txBody>
          <a:bodyPr anchorCtr="0" anchor="ctr" bIns="0" lIns="0" spcFirstLastPara="1" rIns="0" wrap="square" tIns="0">
            <a:noAutofit/>
          </a:bodyPr>
          <a:lstStyle>
            <a:lvl1pPr lvl="0">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6" name="Google Shape;26;p5"/>
          <p:cNvSpPr txBox="1"/>
          <p:nvPr>
            <p:ph idx="1" type="body"/>
          </p:nvPr>
        </p:nvSpPr>
        <p:spPr>
          <a:xfrm>
            <a:off x="457200" y="1604520"/>
            <a:ext cx="4015800" cy="3977280"/>
          </a:xfrm>
          <a:prstGeom prst="rect">
            <a:avLst/>
          </a:prstGeom>
          <a:noFill/>
          <a:ln>
            <a:noFill/>
          </a:ln>
        </p:spPr>
        <p:txBody>
          <a:bodyPr anchorCtr="0" anchor="t" bIns="0" lIns="0" spcFirstLastPara="1" rIns="0" wrap="square" tIns="0">
            <a:noAutofit/>
          </a:bodyPr>
          <a:lstStyle>
            <a:lvl1pPr indent="-228600" lvl="0" marL="457200">
              <a:spcBef>
                <a:spcPts val="0"/>
              </a:spcBef>
              <a:spcAft>
                <a:spcPts val="0"/>
              </a:spcAft>
              <a:buSzPts val="1400"/>
              <a:buNone/>
              <a:defRPr/>
            </a:lvl1pPr>
            <a:lvl2pPr indent="-228600" lvl="1" marL="914400">
              <a:spcBef>
                <a:spcPts val="0"/>
              </a:spcBef>
              <a:spcAft>
                <a:spcPts val="0"/>
              </a:spcAft>
              <a:buSzPts val="1400"/>
              <a:buNone/>
              <a:defRPr/>
            </a:lvl2pPr>
            <a:lvl3pPr indent="-228600" lvl="2" marL="1371600">
              <a:spcBef>
                <a:spcPts val="0"/>
              </a:spcBef>
              <a:spcAft>
                <a:spcPts val="0"/>
              </a:spcAft>
              <a:buSzPts val="1400"/>
              <a:buNone/>
              <a:defRPr/>
            </a:lvl3pPr>
            <a:lvl4pPr indent="-228600" lvl="3" marL="1828800">
              <a:spcBef>
                <a:spcPts val="0"/>
              </a:spcBef>
              <a:spcAft>
                <a:spcPts val="0"/>
              </a:spcAft>
              <a:buSzPts val="1400"/>
              <a:buNone/>
              <a:defRPr/>
            </a:lvl4pPr>
            <a:lvl5pPr indent="-228600" lvl="4" marL="2286000">
              <a:spcBef>
                <a:spcPts val="0"/>
              </a:spcBef>
              <a:spcAft>
                <a:spcPts val="0"/>
              </a:spcAft>
              <a:buSzPts val="1400"/>
              <a:buNone/>
              <a:defRPr/>
            </a:lvl5pPr>
            <a:lvl6pPr indent="-228600" lvl="5" marL="2743200">
              <a:spcBef>
                <a:spcPts val="0"/>
              </a:spcBef>
              <a:spcAft>
                <a:spcPts val="0"/>
              </a:spcAft>
              <a:buSzPts val="1400"/>
              <a:buNone/>
              <a:defRPr/>
            </a:lvl6pPr>
            <a:lvl7pPr indent="-228600" lvl="6" marL="3200400">
              <a:spcBef>
                <a:spcPts val="0"/>
              </a:spcBef>
              <a:spcAft>
                <a:spcPts val="0"/>
              </a:spcAft>
              <a:buSzPts val="1400"/>
              <a:buNone/>
              <a:defRPr/>
            </a:lvl7pPr>
            <a:lvl8pPr indent="-228600" lvl="7" marL="3657600">
              <a:spcBef>
                <a:spcPts val="0"/>
              </a:spcBef>
              <a:spcAft>
                <a:spcPts val="0"/>
              </a:spcAft>
              <a:buSzPts val="1400"/>
              <a:buNone/>
              <a:defRPr/>
            </a:lvl8pPr>
            <a:lvl9pPr indent="-228600" lvl="8" marL="4114800">
              <a:spcBef>
                <a:spcPts val="0"/>
              </a:spcBef>
              <a:spcAft>
                <a:spcPts val="0"/>
              </a:spcAft>
              <a:buSzPts val="1400"/>
              <a:buNone/>
              <a:defRPr/>
            </a:lvl9pPr>
          </a:lstStyle>
          <a:p/>
        </p:txBody>
      </p:sp>
      <p:sp>
        <p:nvSpPr>
          <p:cNvPr id="27" name="Google Shape;27;p5"/>
          <p:cNvSpPr txBox="1"/>
          <p:nvPr>
            <p:ph idx="2" type="body"/>
          </p:nvPr>
        </p:nvSpPr>
        <p:spPr>
          <a:xfrm>
            <a:off x="4674240" y="1604520"/>
            <a:ext cx="4015800" cy="3977280"/>
          </a:xfrm>
          <a:prstGeom prst="rect">
            <a:avLst/>
          </a:prstGeom>
          <a:noFill/>
          <a:ln>
            <a:noFill/>
          </a:ln>
        </p:spPr>
        <p:txBody>
          <a:bodyPr anchorCtr="0" anchor="t" bIns="0" lIns="0" spcFirstLastPara="1" rIns="0" wrap="square" tIns="0">
            <a:noAutofit/>
          </a:bodyPr>
          <a:lstStyle>
            <a:lvl1pPr indent="-228600" lvl="0" marL="457200">
              <a:spcBef>
                <a:spcPts val="0"/>
              </a:spcBef>
              <a:spcAft>
                <a:spcPts val="0"/>
              </a:spcAft>
              <a:buSzPts val="1400"/>
              <a:buNone/>
              <a:defRPr/>
            </a:lvl1pPr>
            <a:lvl2pPr indent="-228600" lvl="1" marL="914400">
              <a:spcBef>
                <a:spcPts val="0"/>
              </a:spcBef>
              <a:spcAft>
                <a:spcPts val="0"/>
              </a:spcAft>
              <a:buSzPts val="1400"/>
              <a:buNone/>
              <a:defRPr/>
            </a:lvl2pPr>
            <a:lvl3pPr indent="-228600" lvl="2" marL="1371600">
              <a:spcBef>
                <a:spcPts val="0"/>
              </a:spcBef>
              <a:spcAft>
                <a:spcPts val="0"/>
              </a:spcAft>
              <a:buSzPts val="1400"/>
              <a:buNone/>
              <a:defRPr/>
            </a:lvl3pPr>
            <a:lvl4pPr indent="-228600" lvl="3" marL="1828800">
              <a:spcBef>
                <a:spcPts val="0"/>
              </a:spcBef>
              <a:spcAft>
                <a:spcPts val="0"/>
              </a:spcAft>
              <a:buSzPts val="1400"/>
              <a:buNone/>
              <a:defRPr/>
            </a:lvl4pPr>
            <a:lvl5pPr indent="-228600" lvl="4" marL="2286000">
              <a:spcBef>
                <a:spcPts val="0"/>
              </a:spcBef>
              <a:spcAft>
                <a:spcPts val="0"/>
              </a:spcAft>
              <a:buSzPts val="1400"/>
              <a:buNone/>
              <a:defRPr/>
            </a:lvl5pPr>
            <a:lvl6pPr indent="-228600" lvl="5" marL="2743200">
              <a:spcBef>
                <a:spcPts val="0"/>
              </a:spcBef>
              <a:spcAft>
                <a:spcPts val="0"/>
              </a:spcAft>
              <a:buSzPts val="1400"/>
              <a:buNone/>
              <a:defRPr/>
            </a:lvl6pPr>
            <a:lvl7pPr indent="-228600" lvl="6" marL="3200400">
              <a:spcBef>
                <a:spcPts val="0"/>
              </a:spcBef>
              <a:spcAft>
                <a:spcPts val="0"/>
              </a:spcAft>
              <a:buSzPts val="1400"/>
              <a:buNone/>
              <a:defRPr/>
            </a:lvl7pPr>
            <a:lvl8pPr indent="-228600" lvl="7" marL="3657600">
              <a:spcBef>
                <a:spcPts val="0"/>
              </a:spcBef>
              <a:spcAft>
                <a:spcPts val="0"/>
              </a:spcAft>
              <a:buSzPts val="1400"/>
              <a:buNone/>
              <a:defRPr/>
            </a:lvl8pPr>
            <a:lvl9pPr indent="-228600" lvl="8" marL="4114800">
              <a:spcBef>
                <a:spcPts val="0"/>
              </a:spcBef>
              <a:spcAft>
                <a:spcPts val="0"/>
              </a:spcAft>
              <a:buSzPts val="14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8" name="Shape 28"/>
        <p:cNvGrpSpPr/>
        <p:nvPr/>
      </p:nvGrpSpPr>
      <p:grpSpPr>
        <a:xfrm>
          <a:off x="0" y="0"/>
          <a:ext cx="0" cy="0"/>
          <a:chOff x="0" y="0"/>
          <a:chExt cx="0" cy="0"/>
        </a:xfrm>
      </p:grpSpPr>
      <p:sp>
        <p:nvSpPr>
          <p:cNvPr id="29" name="Google Shape;29;p6"/>
          <p:cNvSpPr txBox="1"/>
          <p:nvPr>
            <p:ph type="title"/>
          </p:nvPr>
        </p:nvSpPr>
        <p:spPr>
          <a:xfrm>
            <a:off x="457200" y="273600"/>
            <a:ext cx="8229240" cy="1144800"/>
          </a:xfrm>
          <a:prstGeom prst="rect">
            <a:avLst/>
          </a:prstGeom>
          <a:noFill/>
          <a:ln>
            <a:noFill/>
          </a:ln>
        </p:spPr>
        <p:txBody>
          <a:bodyPr anchorCtr="0" anchor="ctr" bIns="0" lIns="0" spcFirstLastPara="1" rIns="0" wrap="square" tIns="0">
            <a:noAutofit/>
          </a:bodyPr>
          <a:lstStyle>
            <a:lvl1pPr lvl="0">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entered Text" type="objOnly">
  <p:cSld name="OBJECT_ONLY">
    <p:spTree>
      <p:nvGrpSpPr>
        <p:cNvPr id="30" name="Shape 30"/>
        <p:cNvGrpSpPr/>
        <p:nvPr/>
      </p:nvGrpSpPr>
      <p:grpSpPr>
        <a:xfrm>
          <a:off x="0" y="0"/>
          <a:ext cx="0" cy="0"/>
          <a:chOff x="0" y="0"/>
          <a:chExt cx="0" cy="0"/>
        </a:xfrm>
      </p:grpSpPr>
      <p:sp>
        <p:nvSpPr>
          <p:cNvPr id="31" name="Google Shape;31;p7"/>
          <p:cNvSpPr txBox="1"/>
          <p:nvPr>
            <p:ph idx="1" type="subTitle"/>
          </p:nvPr>
        </p:nvSpPr>
        <p:spPr>
          <a:xfrm>
            <a:off x="457200" y="273600"/>
            <a:ext cx="8229240" cy="5307840"/>
          </a:xfrm>
          <a:prstGeom prst="rect">
            <a:avLst/>
          </a:prstGeom>
          <a:noFill/>
          <a:ln>
            <a:noFill/>
          </a:ln>
        </p:spPr>
        <p:txBody>
          <a:bodyPr anchorCtr="0" anchor="ctr" bIns="0" lIns="0" spcFirstLastPara="1" rIns="0" wrap="square" tIns="0">
            <a:noAutofit/>
          </a:bodyPr>
          <a:lstStyle>
            <a:lvl1pPr lvl="0">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2 Content and Content" type="twoObjAndObj">
  <p:cSld name="TWO_OBJECTS_AND_OBJECT">
    <p:spTree>
      <p:nvGrpSpPr>
        <p:cNvPr id="32" name="Shape 32"/>
        <p:cNvGrpSpPr/>
        <p:nvPr/>
      </p:nvGrpSpPr>
      <p:grpSpPr>
        <a:xfrm>
          <a:off x="0" y="0"/>
          <a:ext cx="0" cy="0"/>
          <a:chOff x="0" y="0"/>
          <a:chExt cx="0" cy="0"/>
        </a:xfrm>
      </p:grpSpPr>
      <p:sp>
        <p:nvSpPr>
          <p:cNvPr id="33" name="Google Shape;33;p8"/>
          <p:cNvSpPr txBox="1"/>
          <p:nvPr>
            <p:ph type="title"/>
          </p:nvPr>
        </p:nvSpPr>
        <p:spPr>
          <a:xfrm>
            <a:off x="457200" y="273600"/>
            <a:ext cx="8229240" cy="1144800"/>
          </a:xfrm>
          <a:prstGeom prst="rect">
            <a:avLst/>
          </a:prstGeom>
          <a:noFill/>
          <a:ln>
            <a:noFill/>
          </a:ln>
        </p:spPr>
        <p:txBody>
          <a:bodyPr anchorCtr="0" anchor="ctr" bIns="0" lIns="0" spcFirstLastPara="1" rIns="0" wrap="square" tIns="0">
            <a:noAutofit/>
          </a:bodyPr>
          <a:lstStyle>
            <a:lvl1pPr lvl="0">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4" name="Google Shape;34;p8"/>
          <p:cNvSpPr txBox="1"/>
          <p:nvPr>
            <p:ph idx="1" type="body"/>
          </p:nvPr>
        </p:nvSpPr>
        <p:spPr>
          <a:xfrm>
            <a:off x="457200" y="1604520"/>
            <a:ext cx="4015800" cy="1896840"/>
          </a:xfrm>
          <a:prstGeom prst="rect">
            <a:avLst/>
          </a:prstGeom>
          <a:noFill/>
          <a:ln>
            <a:noFill/>
          </a:ln>
        </p:spPr>
        <p:txBody>
          <a:bodyPr anchorCtr="0" anchor="t" bIns="0" lIns="0" spcFirstLastPara="1" rIns="0" wrap="square" tIns="0">
            <a:noAutofit/>
          </a:bodyPr>
          <a:lstStyle>
            <a:lvl1pPr indent="-228600" lvl="0" marL="457200">
              <a:spcBef>
                <a:spcPts val="0"/>
              </a:spcBef>
              <a:spcAft>
                <a:spcPts val="0"/>
              </a:spcAft>
              <a:buSzPts val="1400"/>
              <a:buNone/>
              <a:defRPr/>
            </a:lvl1pPr>
            <a:lvl2pPr indent="-228600" lvl="1" marL="914400">
              <a:spcBef>
                <a:spcPts val="0"/>
              </a:spcBef>
              <a:spcAft>
                <a:spcPts val="0"/>
              </a:spcAft>
              <a:buSzPts val="1400"/>
              <a:buNone/>
              <a:defRPr/>
            </a:lvl2pPr>
            <a:lvl3pPr indent="-228600" lvl="2" marL="1371600">
              <a:spcBef>
                <a:spcPts val="0"/>
              </a:spcBef>
              <a:spcAft>
                <a:spcPts val="0"/>
              </a:spcAft>
              <a:buSzPts val="1400"/>
              <a:buNone/>
              <a:defRPr/>
            </a:lvl3pPr>
            <a:lvl4pPr indent="-228600" lvl="3" marL="1828800">
              <a:spcBef>
                <a:spcPts val="0"/>
              </a:spcBef>
              <a:spcAft>
                <a:spcPts val="0"/>
              </a:spcAft>
              <a:buSzPts val="1400"/>
              <a:buNone/>
              <a:defRPr/>
            </a:lvl4pPr>
            <a:lvl5pPr indent="-228600" lvl="4" marL="2286000">
              <a:spcBef>
                <a:spcPts val="0"/>
              </a:spcBef>
              <a:spcAft>
                <a:spcPts val="0"/>
              </a:spcAft>
              <a:buSzPts val="1400"/>
              <a:buNone/>
              <a:defRPr/>
            </a:lvl5pPr>
            <a:lvl6pPr indent="-228600" lvl="5" marL="2743200">
              <a:spcBef>
                <a:spcPts val="0"/>
              </a:spcBef>
              <a:spcAft>
                <a:spcPts val="0"/>
              </a:spcAft>
              <a:buSzPts val="1400"/>
              <a:buNone/>
              <a:defRPr/>
            </a:lvl6pPr>
            <a:lvl7pPr indent="-228600" lvl="6" marL="3200400">
              <a:spcBef>
                <a:spcPts val="0"/>
              </a:spcBef>
              <a:spcAft>
                <a:spcPts val="0"/>
              </a:spcAft>
              <a:buSzPts val="1400"/>
              <a:buNone/>
              <a:defRPr/>
            </a:lvl7pPr>
            <a:lvl8pPr indent="-228600" lvl="7" marL="3657600">
              <a:spcBef>
                <a:spcPts val="0"/>
              </a:spcBef>
              <a:spcAft>
                <a:spcPts val="0"/>
              </a:spcAft>
              <a:buSzPts val="1400"/>
              <a:buNone/>
              <a:defRPr/>
            </a:lvl8pPr>
            <a:lvl9pPr indent="-228600" lvl="8" marL="4114800">
              <a:spcBef>
                <a:spcPts val="0"/>
              </a:spcBef>
              <a:spcAft>
                <a:spcPts val="0"/>
              </a:spcAft>
              <a:buSzPts val="1400"/>
              <a:buNone/>
              <a:defRPr/>
            </a:lvl9pPr>
          </a:lstStyle>
          <a:p/>
        </p:txBody>
      </p:sp>
      <p:sp>
        <p:nvSpPr>
          <p:cNvPr id="35" name="Google Shape;35;p8"/>
          <p:cNvSpPr txBox="1"/>
          <p:nvPr>
            <p:ph idx="2" type="body"/>
          </p:nvPr>
        </p:nvSpPr>
        <p:spPr>
          <a:xfrm>
            <a:off x="457200" y="3682080"/>
            <a:ext cx="4015800" cy="1896840"/>
          </a:xfrm>
          <a:prstGeom prst="rect">
            <a:avLst/>
          </a:prstGeom>
          <a:noFill/>
          <a:ln>
            <a:noFill/>
          </a:ln>
        </p:spPr>
        <p:txBody>
          <a:bodyPr anchorCtr="0" anchor="t" bIns="0" lIns="0" spcFirstLastPara="1" rIns="0" wrap="square" tIns="0">
            <a:noAutofit/>
          </a:bodyPr>
          <a:lstStyle>
            <a:lvl1pPr indent="-228600" lvl="0" marL="457200">
              <a:spcBef>
                <a:spcPts val="0"/>
              </a:spcBef>
              <a:spcAft>
                <a:spcPts val="0"/>
              </a:spcAft>
              <a:buSzPts val="1400"/>
              <a:buNone/>
              <a:defRPr/>
            </a:lvl1pPr>
            <a:lvl2pPr indent="-228600" lvl="1" marL="914400">
              <a:spcBef>
                <a:spcPts val="0"/>
              </a:spcBef>
              <a:spcAft>
                <a:spcPts val="0"/>
              </a:spcAft>
              <a:buSzPts val="1400"/>
              <a:buNone/>
              <a:defRPr/>
            </a:lvl2pPr>
            <a:lvl3pPr indent="-228600" lvl="2" marL="1371600">
              <a:spcBef>
                <a:spcPts val="0"/>
              </a:spcBef>
              <a:spcAft>
                <a:spcPts val="0"/>
              </a:spcAft>
              <a:buSzPts val="1400"/>
              <a:buNone/>
              <a:defRPr/>
            </a:lvl3pPr>
            <a:lvl4pPr indent="-228600" lvl="3" marL="1828800">
              <a:spcBef>
                <a:spcPts val="0"/>
              </a:spcBef>
              <a:spcAft>
                <a:spcPts val="0"/>
              </a:spcAft>
              <a:buSzPts val="1400"/>
              <a:buNone/>
              <a:defRPr/>
            </a:lvl4pPr>
            <a:lvl5pPr indent="-228600" lvl="4" marL="2286000">
              <a:spcBef>
                <a:spcPts val="0"/>
              </a:spcBef>
              <a:spcAft>
                <a:spcPts val="0"/>
              </a:spcAft>
              <a:buSzPts val="1400"/>
              <a:buNone/>
              <a:defRPr/>
            </a:lvl5pPr>
            <a:lvl6pPr indent="-228600" lvl="5" marL="2743200">
              <a:spcBef>
                <a:spcPts val="0"/>
              </a:spcBef>
              <a:spcAft>
                <a:spcPts val="0"/>
              </a:spcAft>
              <a:buSzPts val="1400"/>
              <a:buNone/>
              <a:defRPr/>
            </a:lvl6pPr>
            <a:lvl7pPr indent="-228600" lvl="6" marL="3200400">
              <a:spcBef>
                <a:spcPts val="0"/>
              </a:spcBef>
              <a:spcAft>
                <a:spcPts val="0"/>
              </a:spcAft>
              <a:buSzPts val="1400"/>
              <a:buNone/>
              <a:defRPr/>
            </a:lvl7pPr>
            <a:lvl8pPr indent="-228600" lvl="7" marL="3657600">
              <a:spcBef>
                <a:spcPts val="0"/>
              </a:spcBef>
              <a:spcAft>
                <a:spcPts val="0"/>
              </a:spcAft>
              <a:buSzPts val="1400"/>
              <a:buNone/>
              <a:defRPr/>
            </a:lvl8pPr>
            <a:lvl9pPr indent="-228600" lvl="8" marL="4114800">
              <a:spcBef>
                <a:spcPts val="0"/>
              </a:spcBef>
              <a:spcAft>
                <a:spcPts val="0"/>
              </a:spcAft>
              <a:buSzPts val="1400"/>
              <a:buNone/>
              <a:defRPr/>
            </a:lvl9pPr>
          </a:lstStyle>
          <a:p/>
        </p:txBody>
      </p:sp>
      <p:sp>
        <p:nvSpPr>
          <p:cNvPr id="36" name="Google Shape;36;p8"/>
          <p:cNvSpPr txBox="1"/>
          <p:nvPr>
            <p:ph idx="3" type="body"/>
          </p:nvPr>
        </p:nvSpPr>
        <p:spPr>
          <a:xfrm>
            <a:off x="4674240" y="1604520"/>
            <a:ext cx="4015800" cy="3977280"/>
          </a:xfrm>
          <a:prstGeom prst="rect">
            <a:avLst/>
          </a:prstGeom>
          <a:noFill/>
          <a:ln>
            <a:noFill/>
          </a:ln>
        </p:spPr>
        <p:txBody>
          <a:bodyPr anchorCtr="0" anchor="t" bIns="0" lIns="0" spcFirstLastPara="1" rIns="0" wrap="square" tIns="0">
            <a:noAutofit/>
          </a:bodyPr>
          <a:lstStyle>
            <a:lvl1pPr indent="-228600" lvl="0" marL="457200">
              <a:spcBef>
                <a:spcPts val="0"/>
              </a:spcBef>
              <a:spcAft>
                <a:spcPts val="0"/>
              </a:spcAft>
              <a:buSzPts val="1400"/>
              <a:buNone/>
              <a:defRPr/>
            </a:lvl1pPr>
            <a:lvl2pPr indent="-228600" lvl="1" marL="914400">
              <a:spcBef>
                <a:spcPts val="0"/>
              </a:spcBef>
              <a:spcAft>
                <a:spcPts val="0"/>
              </a:spcAft>
              <a:buSzPts val="1400"/>
              <a:buNone/>
              <a:defRPr/>
            </a:lvl2pPr>
            <a:lvl3pPr indent="-228600" lvl="2" marL="1371600">
              <a:spcBef>
                <a:spcPts val="0"/>
              </a:spcBef>
              <a:spcAft>
                <a:spcPts val="0"/>
              </a:spcAft>
              <a:buSzPts val="1400"/>
              <a:buNone/>
              <a:defRPr/>
            </a:lvl3pPr>
            <a:lvl4pPr indent="-228600" lvl="3" marL="1828800">
              <a:spcBef>
                <a:spcPts val="0"/>
              </a:spcBef>
              <a:spcAft>
                <a:spcPts val="0"/>
              </a:spcAft>
              <a:buSzPts val="1400"/>
              <a:buNone/>
              <a:defRPr/>
            </a:lvl4pPr>
            <a:lvl5pPr indent="-228600" lvl="4" marL="2286000">
              <a:spcBef>
                <a:spcPts val="0"/>
              </a:spcBef>
              <a:spcAft>
                <a:spcPts val="0"/>
              </a:spcAft>
              <a:buSzPts val="1400"/>
              <a:buNone/>
              <a:defRPr/>
            </a:lvl5pPr>
            <a:lvl6pPr indent="-228600" lvl="5" marL="2743200">
              <a:spcBef>
                <a:spcPts val="0"/>
              </a:spcBef>
              <a:spcAft>
                <a:spcPts val="0"/>
              </a:spcAft>
              <a:buSzPts val="1400"/>
              <a:buNone/>
              <a:defRPr/>
            </a:lvl6pPr>
            <a:lvl7pPr indent="-228600" lvl="6" marL="3200400">
              <a:spcBef>
                <a:spcPts val="0"/>
              </a:spcBef>
              <a:spcAft>
                <a:spcPts val="0"/>
              </a:spcAft>
              <a:buSzPts val="1400"/>
              <a:buNone/>
              <a:defRPr/>
            </a:lvl7pPr>
            <a:lvl8pPr indent="-228600" lvl="7" marL="3657600">
              <a:spcBef>
                <a:spcPts val="0"/>
              </a:spcBef>
              <a:spcAft>
                <a:spcPts val="0"/>
              </a:spcAft>
              <a:buSzPts val="1400"/>
              <a:buNone/>
              <a:defRPr/>
            </a:lvl8pPr>
            <a:lvl9pPr indent="-228600" lvl="8" marL="4114800">
              <a:spcBef>
                <a:spcPts val="0"/>
              </a:spcBef>
              <a:spcAft>
                <a:spcPts val="0"/>
              </a:spcAft>
              <a:buSzPts val="1400"/>
              <a:buN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Content and 2 Content" type="objAndTwoObj">
  <p:cSld name="OBJECT_AND_TWO_OBJECTS">
    <p:spTree>
      <p:nvGrpSpPr>
        <p:cNvPr id="37" name="Shape 37"/>
        <p:cNvGrpSpPr/>
        <p:nvPr/>
      </p:nvGrpSpPr>
      <p:grpSpPr>
        <a:xfrm>
          <a:off x="0" y="0"/>
          <a:ext cx="0" cy="0"/>
          <a:chOff x="0" y="0"/>
          <a:chExt cx="0" cy="0"/>
        </a:xfrm>
      </p:grpSpPr>
      <p:sp>
        <p:nvSpPr>
          <p:cNvPr id="38" name="Google Shape;38;p9"/>
          <p:cNvSpPr txBox="1"/>
          <p:nvPr>
            <p:ph type="title"/>
          </p:nvPr>
        </p:nvSpPr>
        <p:spPr>
          <a:xfrm>
            <a:off x="457200" y="273600"/>
            <a:ext cx="8229240" cy="1144800"/>
          </a:xfrm>
          <a:prstGeom prst="rect">
            <a:avLst/>
          </a:prstGeom>
          <a:noFill/>
          <a:ln>
            <a:noFill/>
          </a:ln>
        </p:spPr>
        <p:txBody>
          <a:bodyPr anchorCtr="0" anchor="ctr" bIns="0" lIns="0" spcFirstLastPara="1" rIns="0" wrap="square" tIns="0">
            <a:noAutofit/>
          </a:bodyPr>
          <a:lstStyle>
            <a:lvl1pPr lvl="0">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9" name="Google Shape;39;p9"/>
          <p:cNvSpPr txBox="1"/>
          <p:nvPr>
            <p:ph idx="1" type="body"/>
          </p:nvPr>
        </p:nvSpPr>
        <p:spPr>
          <a:xfrm>
            <a:off x="457200" y="1604520"/>
            <a:ext cx="4015800" cy="3977280"/>
          </a:xfrm>
          <a:prstGeom prst="rect">
            <a:avLst/>
          </a:prstGeom>
          <a:noFill/>
          <a:ln>
            <a:noFill/>
          </a:ln>
        </p:spPr>
        <p:txBody>
          <a:bodyPr anchorCtr="0" anchor="t" bIns="0" lIns="0" spcFirstLastPara="1" rIns="0" wrap="square" tIns="0">
            <a:noAutofit/>
          </a:bodyPr>
          <a:lstStyle>
            <a:lvl1pPr indent="-228600" lvl="0" marL="457200">
              <a:spcBef>
                <a:spcPts val="0"/>
              </a:spcBef>
              <a:spcAft>
                <a:spcPts val="0"/>
              </a:spcAft>
              <a:buSzPts val="1400"/>
              <a:buNone/>
              <a:defRPr/>
            </a:lvl1pPr>
            <a:lvl2pPr indent="-228600" lvl="1" marL="914400">
              <a:spcBef>
                <a:spcPts val="0"/>
              </a:spcBef>
              <a:spcAft>
                <a:spcPts val="0"/>
              </a:spcAft>
              <a:buSzPts val="1400"/>
              <a:buNone/>
              <a:defRPr/>
            </a:lvl2pPr>
            <a:lvl3pPr indent="-228600" lvl="2" marL="1371600">
              <a:spcBef>
                <a:spcPts val="0"/>
              </a:spcBef>
              <a:spcAft>
                <a:spcPts val="0"/>
              </a:spcAft>
              <a:buSzPts val="1400"/>
              <a:buNone/>
              <a:defRPr/>
            </a:lvl3pPr>
            <a:lvl4pPr indent="-228600" lvl="3" marL="1828800">
              <a:spcBef>
                <a:spcPts val="0"/>
              </a:spcBef>
              <a:spcAft>
                <a:spcPts val="0"/>
              </a:spcAft>
              <a:buSzPts val="1400"/>
              <a:buNone/>
              <a:defRPr/>
            </a:lvl4pPr>
            <a:lvl5pPr indent="-228600" lvl="4" marL="2286000">
              <a:spcBef>
                <a:spcPts val="0"/>
              </a:spcBef>
              <a:spcAft>
                <a:spcPts val="0"/>
              </a:spcAft>
              <a:buSzPts val="1400"/>
              <a:buNone/>
              <a:defRPr/>
            </a:lvl5pPr>
            <a:lvl6pPr indent="-228600" lvl="5" marL="2743200">
              <a:spcBef>
                <a:spcPts val="0"/>
              </a:spcBef>
              <a:spcAft>
                <a:spcPts val="0"/>
              </a:spcAft>
              <a:buSzPts val="1400"/>
              <a:buNone/>
              <a:defRPr/>
            </a:lvl6pPr>
            <a:lvl7pPr indent="-228600" lvl="6" marL="3200400">
              <a:spcBef>
                <a:spcPts val="0"/>
              </a:spcBef>
              <a:spcAft>
                <a:spcPts val="0"/>
              </a:spcAft>
              <a:buSzPts val="1400"/>
              <a:buNone/>
              <a:defRPr/>
            </a:lvl7pPr>
            <a:lvl8pPr indent="-228600" lvl="7" marL="3657600">
              <a:spcBef>
                <a:spcPts val="0"/>
              </a:spcBef>
              <a:spcAft>
                <a:spcPts val="0"/>
              </a:spcAft>
              <a:buSzPts val="1400"/>
              <a:buNone/>
              <a:defRPr/>
            </a:lvl8pPr>
            <a:lvl9pPr indent="-228600" lvl="8" marL="4114800">
              <a:spcBef>
                <a:spcPts val="0"/>
              </a:spcBef>
              <a:spcAft>
                <a:spcPts val="0"/>
              </a:spcAft>
              <a:buSzPts val="1400"/>
              <a:buNone/>
              <a:defRPr/>
            </a:lvl9pPr>
          </a:lstStyle>
          <a:p/>
        </p:txBody>
      </p:sp>
      <p:sp>
        <p:nvSpPr>
          <p:cNvPr id="40" name="Google Shape;40;p9"/>
          <p:cNvSpPr txBox="1"/>
          <p:nvPr>
            <p:ph idx="2" type="body"/>
          </p:nvPr>
        </p:nvSpPr>
        <p:spPr>
          <a:xfrm>
            <a:off x="4674240" y="1604520"/>
            <a:ext cx="4015800" cy="1896840"/>
          </a:xfrm>
          <a:prstGeom prst="rect">
            <a:avLst/>
          </a:prstGeom>
          <a:noFill/>
          <a:ln>
            <a:noFill/>
          </a:ln>
        </p:spPr>
        <p:txBody>
          <a:bodyPr anchorCtr="0" anchor="t" bIns="0" lIns="0" spcFirstLastPara="1" rIns="0" wrap="square" tIns="0">
            <a:noAutofit/>
          </a:bodyPr>
          <a:lstStyle>
            <a:lvl1pPr indent="-228600" lvl="0" marL="457200">
              <a:spcBef>
                <a:spcPts val="0"/>
              </a:spcBef>
              <a:spcAft>
                <a:spcPts val="0"/>
              </a:spcAft>
              <a:buSzPts val="1400"/>
              <a:buNone/>
              <a:defRPr/>
            </a:lvl1pPr>
            <a:lvl2pPr indent="-228600" lvl="1" marL="914400">
              <a:spcBef>
                <a:spcPts val="0"/>
              </a:spcBef>
              <a:spcAft>
                <a:spcPts val="0"/>
              </a:spcAft>
              <a:buSzPts val="1400"/>
              <a:buNone/>
              <a:defRPr/>
            </a:lvl2pPr>
            <a:lvl3pPr indent="-228600" lvl="2" marL="1371600">
              <a:spcBef>
                <a:spcPts val="0"/>
              </a:spcBef>
              <a:spcAft>
                <a:spcPts val="0"/>
              </a:spcAft>
              <a:buSzPts val="1400"/>
              <a:buNone/>
              <a:defRPr/>
            </a:lvl3pPr>
            <a:lvl4pPr indent="-228600" lvl="3" marL="1828800">
              <a:spcBef>
                <a:spcPts val="0"/>
              </a:spcBef>
              <a:spcAft>
                <a:spcPts val="0"/>
              </a:spcAft>
              <a:buSzPts val="1400"/>
              <a:buNone/>
              <a:defRPr/>
            </a:lvl4pPr>
            <a:lvl5pPr indent="-228600" lvl="4" marL="2286000">
              <a:spcBef>
                <a:spcPts val="0"/>
              </a:spcBef>
              <a:spcAft>
                <a:spcPts val="0"/>
              </a:spcAft>
              <a:buSzPts val="1400"/>
              <a:buNone/>
              <a:defRPr/>
            </a:lvl5pPr>
            <a:lvl6pPr indent="-228600" lvl="5" marL="2743200">
              <a:spcBef>
                <a:spcPts val="0"/>
              </a:spcBef>
              <a:spcAft>
                <a:spcPts val="0"/>
              </a:spcAft>
              <a:buSzPts val="1400"/>
              <a:buNone/>
              <a:defRPr/>
            </a:lvl6pPr>
            <a:lvl7pPr indent="-228600" lvl="6" marL="3200400">
              <a:spcBef>
                <a:spcPts val="0"/>
              </a:spcBef>
              <a:spcAft>
                <a:spcPts val="0"/>
              </a:spcAft>
              <a:buSzPts val="1400"/>
              <a:buNone/>
              <a:defRPr/>
            </a:lvl7pPr>
            <a:lvl8pPr indent="-228600" lvl="7" marL="3657600">
              <a:spcBef>
                <a:spcPts val="0"/>
              </a:spcBef>
              <a:spcAft>
                <a:spcPts val="0"/>
              </a:spcAft>
              <a:buSzPts val="1400"/>
              <a:buNone/>
              <a:defRPr/>
            </a:lvl8pPr>
            <a:lvl9pPr indent="-228600" lvl="8" marL="4114800">
              <a:spcBef>
                <a:spcPts val="0"/>
              </a:spcBef>
              <a:spcAft>
                <a:spcPts val="0"/>
              </a:spcAft>
              <a:buSzPts val="1400"/>
              <a:buNone/>
              <a:defRPr/>
            </a:lvl9pPr>
          </a:lstStyle>
          <a:p/>
        </p:txBody>
      </p:sp>
      <p:sp>
        <p:nvSpPr>
          <p:cNvPr id="41" name="Google Shape;41;p9"/>
          <p:cNvSpPr txBox="1"/>
          <p:nvPr>
            <p:ph idx="3" type="body"/>
          </p:nvPr>
        </p:nvSpPr>
        <p:spPr>
          <a:xfrm>
            <a:off x="4674240" y="3682080"/>
            <a:ext cx="4015800" cy="1896840"/>
          </a:xfrm>
          <a:prstGeom prst="rect">
            <a:avLst/>
          </a:prstGeom>
          <a:noFill/>
          <a:ln>
            <a:noFill/>
          </a:ln>
        </p:spPr>
        <p:txBody>
          <a:bodyPr anchorCtr="0" anchor="t" bIns="0" lIns="0" spcFirstLastPara="1" rIns="0" wrap="square" tIns="0">
            <a:noAutofit/>
          </a:bodyPr>
          <a:lstStyle>
            <a:lvl1pPr indent="-228600" lvl="0" marL="457200">
              <a:spcBef>
                <a:spcPts val="0"/>
              </a:spcBef>
              <a:spcAft>
                <a:spcPts val="0"/>
              </a:spcAft>
              <a:buSzPts val="1400"/>
              <a:buNone/>
              <a:defRPr/>
            </a:lvl1pPr>
            <a:lvl2pPr indent="-228600" lvl="1" marL="914400">
              <a:spcBef>
                <a:spcPts val="0"/>
              </a:spcBef>
              <a:spcAft>
                <a:spcPts val="0"/>
              </a:spcAft>
              <a:buSzPts val="1400"/>
              <a:buNone/>
              <a:defRPr/>
            </a:lvl2pPr>
            <a:lvl3pPr indent="-228600" lvl="2" marL="1371600">
              <a:spcBef>
                <a:spcPts val="0"/>
              </a:spcBef>
              <a:spcAft>
                <a:spcPts val="0"/>
              </a:spcAft>
              <a:buSzPts val="1400"/>
              <a:buNone/>
              <a:defRPr/>
            </a:lvl3pPr>
            <a:lvl4pPr indent="-228600" lvl="3" marL="1828800">
              <a:spcBef>
                <a:spcPts val="0"/>
              </a:spcBef>
              <a:spcAft>
                <a:spcPts val="0"/>
              </a:spcAft>
              <a:buSzPts val="1400"/>
              <a:buNone/>
              <a:defRPr/>
            </a:lvl4pPr>
            <a:lvl5pPr indent="-228600" lvl="4" marL="2286000">
              <a:spcBef>
                <a:spcPts val="0"/>
              </a:spcBef>
              <a:spcAft>
                <a:spcPts val="0"/>
              </a:spcAft>
              <a:buSzPts val="1400"/>
              <a:buNone/>
              <a:defRPr/>
            </a:lvl5pPr>
            <a:lvl6pPr indent="-228600" lvl="5" marL="2743200">
              <a:spcBef>
                <a:spcPts val="0"/>
              </a:spcBef>
              <a:spcAft>
                <a:spcPts val="0"/>
              </a:spcAft>
              <a:buSzPts val="1400"/>
              <a:buNone/>
              <a:defRPr/>
            </a:lvl6pPr>
            <a:lvl7pPr indent="-228600" lvl="6" marL="3200400">
              <a:spcBef>
                <a:spcPts val="0"/>
              </a:spcBef>
              <a:spcAft>
                <a:spcPts val="0"/>
              </a:spcAft>
              <a:buSzPts val="1400"/>
              <a:buNone/>
              <a:defRPr/>
            </a:lvl7pPr>
            <a:lvl8pPr indent="-228600" lvl="7" marL="3657600">
              <a:spcBef>
                <a:spcPts val="0"/>
              </a:spcBef>
              <a:spcAft>
                <a:spcPts val="0"/>
              </a:spcAft>
              <a:buSzPts val="1400"/>
              <a:buNone/>
              <a:defRPr/>
            </a:lvl8pPr>
            <a:lvl9pPr indent="-228600" lvl="8" marL="4114800">
              <a:spcBef>
                <a:spcPts val="0"/>
              </a:spcBef>
              <a:spcAft>
                <a:spcPts val="0"/>
              </a:spcAft>
              <a:buSzPts val="14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2 Content over Content" type="twoObjOverTx">
  <p:cSld name="TWO_OBJECTS_OVER_TEXT">
    <p:spTree>
      <p:nvGrpSpPr>
        <p:cNvPr id="42" name="Shape 42"/>
        <p:cNvGrpSpPr/>
        <p:nvPr/>
      </p:nvGrpSpPr>
      <p:grpSpPr>
        <a:xfrm>
          <a:off x="0" y="0"/>
          <a:ext cx="0" cy="0"/>
          <a:chOff x="0" y="0"/>
          <a:chExt cx="0" cy="0"/>
        </a:xfrm>
      </p:grpSpPr>
      <p:sp>
        <p:nvSpPr>
          <p:cNvPr id="43" name="Google Shape;43;p10"/>
          <p:cNvSpPr txBox="1"/>
          <p:nvPr>
            <p:ph type="title"/>
          </p:nvPr>
        </p:nvSpPr>
        <p:spPr>
          <a:xfrm>
            <a:off x="457200" y="273600"/>
            <a:ext cx="8229240" cy="1144800"/>
          </a:xfrm>
          <a:prstGeom prst="rect">
            <a:avLst/>
          </a:prstGeom>
          <a:noFill/>
          <a:ln>
            <a:noFill/>
          </a:ln>
        </p:spPr>
        <p:txBody>
          <a:bodyPr anchorCtr="0" anchor="ctr" bIns="0" lIns="0" spcFirstLastPara="1" rIns="0" wrap="square" tIns="0">
            <a:noAutofit/>
          </a:bodyPr>
          <a:lstStyle>
            <a:lvl1pPr lvl="0">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4" name="Google Shape;44;p10"/>
          <p:cNvSpPr txBox="1"/>
          <p:nvPr>
            <p:ph idx="1" type="body"/>
          </p:nvPr>
        </p:nvSpPr>
        <p:spPr>
          <a:xfrm>
            <a:off x="457200" y="1604520"/>
            <a:ext cx="4015800" cy="1896840"/>
          </a:xfrm>
          <a:prstGeom prst="rect">
            <a:avLst/>
          </a:prstGeom>
          <a:noFill/>
          <a:ln>
            <a:noFill/>
          </a:ln>
        </p:spPr>
        <p:txBody>
          <a:bodyPr anchorCtr="0" anchor="t" bIns="0" lIns="0" spcFirstLastPara="1" rIns="0" wrap="square" tIns="0">
            <a:noAutofit/>
          </a:bodyPr>
          <a:lstStyle>
            <a:lvl1pPr indent="-228600" lvl="0" marL="457200">
              <a:spcBef>
                <a:spcPts val="0"/>
              </a:spcBef>
              <a:spcAft>
                <a:spcPts val="0"/>
              </a:spcAft>
              <a:buSzPts val="1400"/>
              <a:buNone/>
              <a:defRPr/>
            </a:lvl1pPr>
            <a:lvl2pPr indent="-228600" lvl="1" marL="914400">
              <a:spcBef>
                <a:spcPts val="0"/>
              </a:spcBef>
              <a:spcAft>
                <a:spcPts val="0"/>
              </a:spcAft>
              <a:buSzPts val="1400"/>
              <a:buNone/>
              <a:defRPr/>
            </a:lvl2pPr>
            <a:lvl3pPr indent="-228600" lvl="2" marL="1371600">
              <a:spcBef>
                <a:spcPts val="0"/>
              </a:spcBef>
              <a:spcAft>
                <a:spcPts val="0"/>
              </a:spcAft>
              <a:buSzPts val="1400"/>
              <a:buNone/>
              <a:defRPr/>
            </a:lvl3pPr>
            <a:lvl4pPr indent="-228600" lvl="3" marL="1828800">
              <a:spcBef>
                <a:spcPts val="0"/>
              </a:spcBef>
              <a:spcAft>
                <a:spcPts val="0"/>
              </a:spcAft>
              <a:buSzPts val="1400"/>
              <a:buNone/>
              <a:defRPr/>
            </a:lvl4pPr>
            <a:lvl5pPr indent="-228600" lvl="4" marL="2286000">
              <a:spcBef>
                <a:spcPts val="0"/>
              </a:spcBef>
              <a:spcAft>
                <a:spcPts val="0"/>
              </a:spcAft>
              <a:buSzPts val="1400"/>
              <a:buNone/>
              <a:defRPr/>
            </a:lvl5pPr>
            <a:lvl6pPr indent="-228600" lvl="5" marL="2743200">
              <a:spcBef>
                <a:spcPts val="0"/>
              </a:spcBef>
              <a:spcAft>
                <a:spcPts val="0"/>
              </a:spcAft>
              <a:buSzPts val="1400"/>
              <a:buNone/>
              <a:defRPr/>
            </a:lvl6pPr>
            <a:lvl7pPr indent="-228600" lvl="6" marL="3200400">
              <a:spcBef>
                <a:spcPts val="0"/>
              </a:spcBef>
              <a:spcAft>
                <a:spcPts val="0"/>
              </a:spcAft>
              <a:buSzPts val="1400"/>
              <a:buNone/>
              <a:defRPr/>
            </a:lvl7pPr>
            <a:lvl8pPr indent="-228600" lvl="7" marL="3657600">
              <a:spcBef>
                <a:spcPts val="0"/>
              </a:spcBef>
              <a:spcAft>
                <a:spcPts val="0"/>
              </a:spcAft>
              <a:buSzPts val="1400"/>
              <a:buNone/>
              <a:defRPr/>
            </a:lvl8pPr>
            <a:lvl9pPr indent="-228600" lvl="8" marL="4114800">
              <a:spcBef>
                <a:spcPts val="0"/>
              </a:spcBef>
              <a:spcAft>
                <a:spcPts val="0"/>
              </a:spcAft>
              <a:buSzPts val="1400"/>
              <a:buNone/>
              <a:defRPr/>
            </a:lvl9pPr>
          </a:lstStyle>
          <a:p/>
        </p:txBody>
      </p:sp>
      <p:sp>
        <p:nvSpPr>
          <p:cNvPr id="45" name="Google Shape;45;p10"/>
          <p:cNvSpPr txBox="1"/>
          <p:nvPr>
            <p:ph idx="2" type="body"/>
          </p:nvPr>
        </p:nvSpPr>
        <p:spPr>
          <a:xfrm>
            <a:off x="4674240" y="1604520"/>
            <a:ext cx="4015800" cy="1896840"/>
          </a:xfrm>
          <a:prstGeom prst="rect">
            <a:avLst/>
          </a:prstGeom>
          <a:noFill/>
          <a:ln>
            <a:noFill/>
          </a:ln>
        </p:spPr>
        <p:txBody>
          <a:bodyPr anchorCtr="0" anchor="t" bIns="0" lIns="0" spcFirstLastPara="1" rIns="0" wrap="square" tIns="0">
            <a:noAutofit/>
          </a:bodyPr>
          <a:lstStyle>
            <a:lvl1pPr indent="-228600" lvl="0" marL="457200">
              <a:spcBef>
                <a:spcPts val="0"/>
              </a:spcBef>
              <a:spcAft>
                <a:spcPts val="0"/>
              </a:spcAft>
              <a:buSzPts val="1400"/>
              <a:buNone/>
              <a:defRPr/>
            </a:lvl1pPr>
            <a:lvl2pPr indent="-228600" lvl="1" marL="914400">
              <a:spcBef>
                <a:spcPts val="0"/>
              </a:spcBef>
              <a:spcAft>
                <a:spcPts val="0"/>
              </a:spcAft>
              <a:buSzPts val="1400"/>
              <a:buNone/>
              <a:defRPr/>
            </a:lvl2pPr>
            <a:lvl3pPr indent="-228600" lvl="2" marL="1371600">
              <a:spcBef>
                <a:spcPts val="0"/>
              </a:spcBef>
              <a:spcAft>
                <a:spcPts val="0"/>
              </a:spcAft>
              <a:buSzPts val="1400"/>
              <a:buNone/>
              <a:defRPr/>
            </a:lvl3pPr>
            <a:lvl4pPr indent="-228600" lvl="3" marL="1828800">
              <a:spcBef>
                <a:spcPts val="0"/>
              </a:spcBef>
              <a:spcAft>
                <a:spcPts val="0"/>
              </a:spcAft>
              <a:buSzPts val="1400"/>
              <a:buNone/>
              <a:defRPr/>
            </a:lvl4pPr>
            <a:lvl5pPr indent="-228600" lvl="4" marL="2286000">
              <a:spcBef>
                <a:spcPts val="0"/>
              </a:spcBef>
              <a:spcAft>
                <a:spcPts val="0"/>
              </a:spcAft>
              <a:buSzPts val="1400"/>
              <a:buNone/>
              <a:defRPr/>
            </a:lvl5pPr>
            <a:lvl6pPr indent="-228600" lvl="5" marL="2743200">
              <a:spcBef>
                <a:spcPts val="0"/>
              </a:spcBef>
              <a:spcAft>
                <a:spcPts val="0"/>
              </a:spcAft>
              <a:buSzPts val="1400"/>
              <a:buNone/>
              <a:defRPr/>
            </a:lvl6pPr>
            <a:lvl7pPr indent="-228600" lvl="6" marL="3200400">
              <a:spcBef>
                <a:spcPts val="0"/>
              </a:spcBef>
              <a:spcAft>
                <a:spcPts val="0"/>
              </a:spcAft>
              <a:buSzPts val="1400"/>
              <a:buNone/>
              <a:defRPr/>
            </a:lvl7pPr>
            <a:lvl8pPr indent="-228600" lvl="7" marL="3657600">
              <a:spcBef>
                <a:spcPts val="0"/>
              </a:spcBef>
              <a:spcAft>
                <a:spcPts val="0"/>
              </a:spcAft>
              <a:buSzPts val="1400"/>
              <a:buNone/>
              <a:defRPr/>
            </a:lvl8pPr>
            <a:lvl9pPr indent="-228600" lvl="8" marL="4114800">
              <a:spcBef>
                <a:spcPts val="0"/>
              </a:spcBef>
              <a:spcAft>
                <a:spcPts val="0"/>
              </a:spcAft>
              <a:buSzPts val="1400"/>
              <a:buNone/>
              <a:defRPr/>
            </a:lvl9pPr>
          </a:lstStyle>
          <a:p/>
        </p:txBody>
      </p:sp>
      <p:sp>
        <p:nvSpPr>
          <p:cNvPr id="46" name="Google Shape;46;p10"/>
          <p:cNvSpPr txBox="1"/>
          <p:nvPr>
            <p:ph idx="3" type="body"/>
          </p:nvPr>
        </p:nvSpPr>
        <p:spPr>
          <a:xfrm>
            <a:off x="457200" y="3682080"/>
            <a:ext cx="8229240" cy="1896840"/>
          </a:xfrm>
          <a:prstGeom prst="rect">
            <a:avLst/>
          </a:prstGeom>
          <a:noFill/>
          <a:ln>
            <a:noFill/>
          </a:ln>
        </p:spPr>
        <p:txBody>
          <a:bodyPr anchorCtr="0" anchor="t" bIns="0" lIns="0" spcFirstLastPara="1" rIns="0" wrap="square" tIns="0">
            <a:noAutofit/>
          </a:bodyPr>
          <a:lstStyle>
            <a:lvl1pPr indent="-228600" lvl="0" marL="457200">
              <a:spcBef>
                <a:spcPts val="0"/>
              </a:spcBef>
              <a:spcAft>
                <a:spcPts val="0"/>
              </a:spcAft>
              <a:buSzPts val="1400"/>
              <a:buNone/>
              <a:defRPr/>
            </a:lvl1pPr>
            <a:lvl2pPr indent="-228600" lvl="1" marL="914400">
              <a:spcBef>
                <a:spcPts val="0"/>
              </a:spcBef>
              <a:spcAft>
                <a:spcPts val="0"/>
              </a:spcAft>
              <a:buSzPts val="1400"/>
              <a:buNone/>
              <a:defRPr/>
            </a:lvl2pPr>
            <a:lvl3pPr indent="-228600" lvl="2" marL="1371600">
              <a:spcBef>
                <a:spcPts val="0"/>
              </a:spcBef>
              <a:spcAft>
                <a:spcPts val="0"/>
              </a:spcAft>
              <a:buSzPts val="1400"/>
              <a:buNone/>
              <a:defRPr/>
            </a:lvl3pPr>
            <a:lvl4pPr indent="-228600" lvl="3" marL="1828800">
              <a:spcBef>
                <a:spcPts val="0"/>
              </a:spcBef>
              <a:spcAft>
                <a:spcPts val="0"/>
              </a:spcAft>
              <a:buSzPts val="1400"/>
              <a:buNone/>
              <a:defRPr/>
            </a:lvl4pPr>
            <a:lvl5pPr indent="-228600" lvl="4" marL="2286000">
              <a:spcBef>
                <a:spcPts val="0"/>
              </a:spcBef>
              <a:spcAft>
                <a:spcPts val="0"/>
              </a:spcAft>
              <a:buSzPts val="1400"/>
              <a:buNone/>
              <a:defRPr/>
            </a:lvl5pPr>
            <a:lvl6pPr indent="-228600" lvl="5" marL="2743200">
              <a:spcBef>
                <a:spcPts val="0"/>
              </a:spcBef>
              <a:spcAft>
                <a:spcPts val="0"/>
              </a:spcAft>
              <a:buSzPts val="1400"/>
              <a:buNone/>
              <a:defRPr/>
            </a:lvl6pPr>
            <a:lvl7pPr indent="-228600" lvl="6" marL="3200400">
              <a:spcBef>
                <a:spcPts val="0"/>
              </a:spcBef>
              <a:spcAft>
                <a:spcPts val="0"/>
              </a:spcAft>
              <a:buSzPts val="1400"/>
              <a:buNone/>
              <a:defRPr/>
            </a:lvl7pPr>
            <a:lvl8pPr indent="-228600" lvl="7" marL="3657600">
              <a:spcBef>
                <a:spcPts val="0"/>
              </a:spcBef>
              <a:spcAft>
                <a:spcPts val="0"/>
              </a:spcAft>
              <a:buSzPts val="1400"/>
              <a:buNone/>
              <a:defRPr/>
            </a:lvl8pPr>
            <a:lvl9pPr indent="-228600" lvl="8" marL="4114800">
              <a:spcBef>
                <a:spcPts val="0"/>
              </a:spcBef>
              <a:spcAft>
                <a:spcPts val="0"/>
              </a:spcAft>
              <a:buSzPts val="14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12.xml"/><Relationship Id="rId11" Type="http://schemas.openxmlformats.org/officeDocument/2006/relationships/slideLayout" Target="../slideLayouts/slideLayout3.xml"/><Relationship Id="rId10" Type="http://schemas.openxmlformats.org/officeDocument/2006/relationships/slideLayout" Target="../slideLayouts/slideLayout2.xml"/><Relationship Id="rId21" Type="http://schemas.openxmlformats.org/officeDocument/2006/relationships/theme" Target="../theme/theme2.xml"/><Relationship Id="rId13" Type="http://schemas.openxmlformats.org/officeDocument/2006/relationships/slideLayout" Target="../slideLayouts/slideLayout5.xml"/><Relationship Id="rId12" Type="http://schemas.openxmlformats.org/officeDocument/2006/relationships/slideLayout" Target="../slideLayouts/slideLayout4.xml"/><Relationship Id="rId1" Type="http://schemas.openxmlformats.org/officeDocument/2006/relationships/image" Target="../media/image3.png"/><Relationship Id="rId2" Type="http://schemas.openxmlformats.org/officeDocument/2006/relationships/image" Target="../media/image6.png"/><Relationship Id="rId3" Type="http://schemas.openxmlformats.org/officeDocument/2006/relationships/image" Target="../media/image8.png"/><Relationship Id="rId4" Type="http://schemas.openxmlformats.org/officeDocument/2006/relationships/image" Target="../media/image7.png"/><Relationship Id="rId9" Type="http://schemas.openxmlformats.org/officeDocument/2006/relationships/slideLayout" Target="../slideLayouts/slideLayout1.xml"/><Relationship Id="rId15" Type="http://schemas.openxmlformats.org/officeDocument/2006/relationships/slideLayout" Target="../slideLayouts/slideLayout7.xml"/><Relationship Id="rId14" Type="http://schemas.openxmlformats.org/officeDocument/2006/relationships/slideLayout" Target="../slideLayouts/slideLayout6.xml"/><Relationship Id="rId17" Type="http://schemas.openxmlformats.org/officeDocument/2006/relationships/slideLayout" Target="../slideLayouts/slideLayout9.xml"/><Relationship Id="rId16" Type="http://schemas.openxmlformats.org/officeDocument/2006/relationships/slideLayout" Target="../slideLayouts/slideLayout8.xml"/><Relationship Id="rId5" Type="http://schemas.openxmlformats.org/officeDocument/2006/relationships/image" Target="../media/image5.png"/><Relationship Id="rId19" Type="http://schemas.openxmlformats.org/officeDocument/2006/relationships/slideLayout" Target="../slideLayouts/slideLayout11.xml"/><Relationship Id="rId6" Type="http://schemas.openxmlformats.org/officeDocument/2006/relationships/image" Target="../media/image4.png"/><Relationship Id="rId18" Type="http://schemas.openxmlformats.org/officeDocument/2006/relationships/slideLayout" Target="../slideLayouts/slideLayout10.xml"/><Relationship Id="rId7" Type="http://schemas.openxmlformats.org/officeDocument/2006/relationships/image" Target="../media/image1.png"/><Relationship Id="rId8"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5" name="Shape 5"/>
        <p:cNvGrpSpPr/>
        <p:nvPr/>
      </p:nvGrpSpPr>
      <p:grpSpPr>
        <a:xfrm>
          <a:off x="0" y="0"/>
          <a:ext cx="0" cy="0"/>
          <a:chOff x="0" y="0"/>
          <a:chExt cx="0" cy="0"/>
        </a:xfrm>
      </p:grpSpPr>
      <p:pic>
        <p:nvPicPr>
          <p:cNvPr id="6" name="Google Shape;6;p1"/>
          <p:cNvPicPr preferRelativeResize="0"/>
          <p:nvPr/>
        </p:nvPicPr>
        <p:blipFill rotWithShape="1">
          <a:blip r:embed="rId1">
            <a:alphaModFix/>
          </a:blip>
          <a:srcRect b="0" l="0" r="0" t="0"/>
          <a:stretch/>
        </p:blipFill>
        <p:spPr>
          <a:xfrm>
            <a:off x="0" y="-35280"/>
            <a:ext cx="9143280" cy="6933600"/>
          </a:xfrm>
          <a:prstGeom prst="rect">
            <a:avLst/>
          </a:prstGeom>
          <a:noFill/>
          <a:ln>
            <a:noFill/>
          </a:ln>
        </p:spPr>
      </p:pic>
      <p:sp>
        <p:nvSpPr>
          <p:cNvPr id="7" name="Google Shape;7;p1"/>
          <p:cNvSpPr/>
          <p:nvPr/>
        </p:nvSpPr>
        <p:spPr>
          <a:xfrm>
            <a:off x="0" y="152280"/>
            <a:ext cx="1447200" cy="1199520"/>
          </a:xfrm>
          <a:prstGeom prst="rect">
            <a:avLst/>
          </a:prstGeom>
          <a:solidFill>
            <a:schemeClr val="lt1"/>
          </a:solid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800" u="none" cap="none" strike="noStrike">
              <a:solidFill>
                <a:srgbClr val="000000"/>
              </a:solidFill>
              <a:latin typeface="Arial"/>
              <a:ea typeface="Arial"/>
              <a:cs typeface="Arial"/>
              <a:sym typeface="Arial"/>
            </a:endParaRPr>
          </a:p>
        </p:txBody>
      </p:sp>
      <p:pic>
        <p:nvPicPr>
          <p:cNvPr id="8" name="Google Shape;8;p1"/>
          <p:cNvPicPr preferRelativeResize="0"/>
          <p:nvPr/>
        </p:nvPicPr>
        <p:blipFill rotWithShape="1">
          <a:blip r:embed="rId2">
            <a:alphaModFix/>
          </a:blip>
          <a:srcRect b="0" l="0" r="0" t="0"/>
          <a:stretch/>
        </p:blipFill>
        <p:spPr>
          <a:xfrm>
            <a:off x="179640" y="138600"/>
            <a:ext cx="867960" cy="971280"/>
          </a:xfrm>
          <a:prstGeom prst="rect">
            <a:avLst/>
          </a:prstGeom>
          <a:noFill/>
          <a:ln>
            <a:noFill/>
          </a:ln>
        </p:spPr>
      </p:pic>
      <p:pic>
        <p:nvPicPr>
          <p:cNvPr id="9" name="Google Shape;9;p1"/>
          <p:cNvPicPr preferRelativeResize="0"/>
          <p:nvPr/>
        </p:nvPicPr>
        <p:blipFill rotWithShape="1">
          <a:blip r:embed="rId3">
            <a:alphaModFix/>
          </a:blip>
          <a:srcRect b="0" l="0" r="0" t="0"/>
          <a:stretch/>
        </p:blipFill>
        <p:spPr>
          <a:xfrm>
            <a:off x="2702520" y="103320"/>
            <a:ext cx="1620360" cy="990000"/>
          </a:xfrm>
          <a:prstGeom prst="rect">
            <a:avLst/>
          </a:prstGeom>
          <a:noFill/>
          <a:ln>
            <a:noFill/>
          </a:ln>
        </p:spPr>
      </p:pic>
      <p:pic>
        <p:nvPicPr>
          <p:cNvPr id="10" name="Google Shape;10;p1"/>
          <p:cNvPicPr preferRelativeResize="0"/>
          <p:nvPr/>
        </p:nvPicPr>
        <p:blipFill rotWithShape="1">
          <a:blip r:embed="rId4">
            <a:alphaModFix/>
          </a:blip>
          <a:srcRect b="0" l="0" r="0" t="0"/>
          <a:stretch/>
        </p:blipFill>
        <p:spPr>
          <a:xfrm>
            <a:off x="4323600" y="106560"/>
            <a:ext cx="1619280" cy="987840"/>
          </a:xfrm>
          <a:prstGeom prst="rect">
            <a:avLst/>
          </a:prstGeom>
          <a:noFill/>
          <a:ln>
            <a:noFill/>
          </a:ln>
        </p:spPr>
      </p:pic>
      <p:pic>
        <p:nvPicPr>
          <p:cNvPr id="11" name="Google Shape;11;p1"/>
          <p:cNvPicPr preferRelativeResize="0"/>
          <p:nvPr/>
        </p:nvPicPr>
        <p:blipFill rotWithShape="1">
          <a:blip r:embed="rId5">
            <a:alphaModFix/>
          </a:blip>
          <a:srcRect b="0" l="0" r="0" t="0"/>
          <a:stretch/>
        </p:blipFill>
        <p:spPr>
          <a:xfrm>
            <a:off x="5923800" y="117000"/>
            <a:ext cx="1619280" cy="989280"/>
          </a:xfrm>
          <a:prstGeom prst="rect">
            <a:avLst/>
          </a:prstGeom>
          <a:noFill/>
          <a:ln>
            <a:noFill/>
          </a:ln>
        </p:spPr>
      </p:pic>
      <p:pic>
        <p:nvPicPr>
          <p:cNvPr id="12" name="Google Shape;12;p1"/>
          <p:cNvPicPr preferRelativeResize="0"/>
          <p:nvPr/>
        </p:nvPicPr>
        <p:blipFill rotWithShape="1">
          <a:blip r:embed="rId6">
            <a:alphaModFix/>
          </a:blip>
          <a:srcRect b="0" l="0" r="0" t="0"/>
          <a:stretch/>
        </p:blipFill>
        <p:spPr>
          <a:xfrm>
            <a:off x="7524000" y="111960"/>
            <a:ext cx="1619280" cy="989280"/>
          </a:xfrm>
          <a:prstGeom prst="rect">
            <a:avLst/>
          </a:prstGeom>
          <a:noFill/>
          <a:ln>
            <a:noFill/>
          </a:ln>
        </p:spPr>
      </p:pic>
      <p:pic>
        <p:nvPicPr>
          <p:cNvPr id="13" name="Google Shape;13;p1"/>
          <p:cNvPicPr preferRelativeResize="0"/>
          <p:nvPr/>
        </p:nvPicPr>
        <p:blipFill rotWithShape="1">
          <a:blip r:embed="rId7">
            <a:alphaModFix/>
          </a:blip>
          <a:srcRect b="0" l="0" r="0" t="0"/>
          <a:stretch/>
        </p:blipFill>
        <p:spPr>
          <a:xfrm>
            <a:off x="1219320" y="102240"/>
            <a:ext cx="1619280" cy="989280"/>
          </a:xfrm>
          <a:prstGeom prst="rect">
            <a:avLst/>
          </a:prstGeom>
          <a:noFill/>
          <a:ln>
            <a:noFill/>
          </a:ln>
        </p:spPr>
      </p:pic>
      <p:pic>
        <p:nvPicPr>
          <p:cNvPr id="14" name="Google Shape;14;p1"/>
          <p:cNvPicPr preferRelativeResize="0"/>
          <p:nvPr/>
        </p:nvPicPr>
        <p:blipFill rotWithShape="1">
          <a:blip r:embed="rId8">
            <a:alphaModFix/>
          </a:blip>
          <a:srcRect b="0" l="0" r="0" t="0"/>
          <a:stretch/>
        </p:blipFill>
        <p:spPr>
          <a:xfrm>
            <a:off x="7530120" y="1600200"/>
            <a:ext cx="1599480" cy="5126400"/>
          </a:xfrm>
          <a:prstGeom prst="rect">
            <a:avLst/>
          </a:prstGeom>
          <a:noFill/>
          <a:ln>
            <a:noFill/>
          </a:ln>
        </p:spPr>
      </p:pic>
      <p:sp>
        <p:nvSpPr>
          <p:cNvPr id="15" name="Google Shape;15;p1"/>
          <p:cNvSpPr txBox="1"/>
          <p:nvPr>
            <p:ph type="title"/>
          </p:nvPr>
        </p:nvSpPr>
        <p:spPr>
          <a:xfrm>
            <a:off x="457200" y="273600"/>
            <a:ext cx="8229240" cy="1144800"/>
          </a:xfrm>
          <a:prstGeom prst="rect">
            <a:avLst/>
          </a:prstGeom>
          <a:noFill/>
          <a:ln>
            <a:noFill/>
          </a:ln>
        </p:spPr>
        <p:txBody>
          <a:bodyPr anchorCtr="0" anchor="ctr" bIns="0" lIns="0" spcFirstLastPara="1" rIns="0" wrap="square" tIns="0">
            <a:noAutofit/>
          </a:bodyPr>
          <a:lstStyle>
            <a:lvl1pPr lvl="0">
              <a:spcBef>
                <a:spcPts val="0"/>
              </a:spcBef>
              <a:spcAft>
                <a:spcPts val="0"/>
              </a:spcAft>
              <a:buSzPts val="1400"/>
              <a:buNone/>
              <a:defRPr sz="1800"/>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6" name="Google Shape;16;p1"/>
          <p:cNvSpPr txBox="1"/>
          <p:nvPr>
            <p:ph idx="1" type="body"/>
          </p:nvPr>
        </p:nvSpPr>
        <p:spPr>
          <a:xfrm>
            <a:off x="457200" y="1604520"/>
            <a:ext cx="8229240" cy="3977280"/>
          </a:xfrm>
          <a:prstGeom prst="rect">
            <a:avLst/>
          </a:prstGeom>
          <a:noFill/>
          <a:ln>
            <a:noFill/>
          </a:ln>
        </p:spPr>
        <p:txBody>
          <a:bodyPr anchorCtr="0" anchor="t" bIns="0" lIns="0" spcFirstLastPara="1" rIns="0" wrap="square" tIns="0">
            <a:noAutofit/>
          </a:bodyPr>
          <a:lstStyle>
            <a:lvl1pPr indent="-228600" lvl="0" marL="457200">
              <a:spcBef>
                <a:spcPts val="0"/>
              </a:spcBef>
              <a:spcAft>
                <a:spcPts val="0"/>
              </a:spcAft>
              <a:buSzPts val="1400"/>
              <a:buNone/>
              <a:defRPr sz="1800"/>
            </a:lvl1pPr>
            <a:lvl2pPr indent="-228600" lvl="1" marL="914400">
              <a:spcBef>
                <a:spcPts val="0"/>
              </a:spcBef>
              <a:spcAft>
                <a:spcPts val="0"/>
              </a:spcAft>
              <a:buSzPts val="1400"/>
              <a:buNone/>
              <a:defRPr sz="1800"/>
            </a:lvl2pPr>
            <a:lvl3pPr indent="-228600" lvl="2" marL="1371600">
              <a:spcBef>
                <a:spcPts val="0"/>
              </a:spcBef>
              <a:spcAft>
                <a:spcPts val="0"/>
              </a:spcAft>
              <a:buSzPts val="1400"/>
              <a:buNone/>
              <a:defRPr sz="1800"/>
            </a:lvl3pPr>
            <a:lvl4pPr indent="-228600" lvl="3" marL="1828800">
              <a:spcBef>
                <a:spcPts val="0"/>
              </a:spcBef>
              <a:spcAft>
                <a:spcPts val="0"/>
              </a:spcAft>
              <a:buSzPts val="1400"/>
              <a:buNone/>
              <a:defRPr sz="1800"/>
            </a:lvl4pPr>
            <a:lvl5pPr indent="-228600" lvl="4" marL="2286000">
              <a:spcBef>
                <a:spcPts val="0"/>
              </a:spcBef>
              <a:spcAft>
                <a:spcPts val="0"/>
              </a:spcAft>
              <a:buSzPts val="1400"/>
              <a:buNone/>
              <a:defRPr sz="1800"/>
            </a:lvl5pPr>
            <a:lvl6pPr indent="-228600" lvl="5" marL="2743200">
              <a:spcBef>
                <a:spcPts val="0"/>
              </a:spcBef>
              <a:spcAft>
                <a:spcPts val="0"/>
              </a:spcAft>
              <a:buSzPts val="1400"/>
              <a:buNone/>
              <a:defRPr sz="1800"/>
            </a:lvl6pPr>
            <a:lvl7pPr indent="-228600" lvl="6" marL="3200400">
              <a:spcBef>
                <a:spcPts val="0"/>
              </a:spcBef>
              <a:spcAft>
                <a:spcPts val="0"/>
              </a:spcAft>
              <a:buSzPts val="1400"/>
              <a:buNone/>
              <a:defRPr sz="1800"/>
            </a:lvl7pPr>
            <a:lvl8pPr indent="-228600" lvl="7" marL="3657600">
              <a:spcBef>
                <a:spcPts val="0"/>
              </a:spcBef>
              <a:spcAft>
                <a:spcPts val="0"/>
              </a:spcAft>
              <a:buSzPts val="1400"/>
              <a:buNone/>
              <a:defRPr sz="1800"/>
            </a:lvl8pPr>
            <a:lvl9pPr indent="-228600" lvl="8" marL="4114800">
              <a:spcBef>
                <a:spcPts val="0"/>
              </a:spcBef>
              <a:spcAft>
                <a:spcPts val="0"/>
              </a:spcAft>
              <a:buSzPts val="1400"/>
              <a:buNone/>
              <a:defRPr sz="1800"/>
            </a:lvl9pPr>
          </a:lstStyle>
          <a:p/>
        </p:txBody>
      </p:sp>
    </p:spTree>
  </p:cSld>
  <p:clrMap accent1="accent1" accent2="accent2" accent3="accent3" accent4="accent4" accent5="accent5" accent6="accent6" bg1="lt1" bg2="dk2" tx1="dk1" tx2="lt2" folHlink="folHlink" hlink="hlink"/>
  <p:sldLayoutIdLst>
    <p:sldLayoutId id="2147483648" r:id="rId9"/>
    <p:sldLayoutId id="2147483649" r:id="rId10"/>
    <p:sldLayoutId id="2147483650" r:id="rId11"/>
    <p:sldLayoutId id="2147483651" r:id="rId12"/>
    <p:sldLayoutId id="2147483652" r:id="rId13"/>
    <p:sldLayoutId id="2147483653" r:id="rId14"/>
    <p:sldLayoutId id="2147483654" r:id="rId15"/>
    <p:sldLayoutId id="2147483655" r:id="rId16"/>
    <p:sldLayoutId id="2147483656" r:id="rId17"/>
    <p:sldLayoutId id="2147483657" r:id="rId18"/>
    <p:sldLayoutId id="2147483658" r:id="rId19"/>
    <p:sldLayoutId id="2147483659" r:id="rId2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2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3.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2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4.png"/><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2.png"/><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2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2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 name="Shape 66"/>
        <p:cNvGrpSpPr/>
        <p:nvPr/>
      </p:nvGrpSpPr>
      <p:grpSpPr>
        <a:xfrm>
          <a:off x="0" y="0"/>
          <a:ext cx="0" cy="0"/>
          <a:chOff x="0" y="0"/>
          <a:chExt cx="0" cy="0"/>
        </a:xfrm>
      </p:grpSpPr>
      <p:sp>
        <p:nvSpPr>
          <p:cNvPr id="67" name="Google Shape;67;p14"/>
          <p:cNvSpPr/>
          <p:nvPr/>
        </p:nvSpPr>
        <p:spPr>
          <a:xfrm>
            <a:off x="2378750" y="1641400"/>
            <a:ext cx="3769800" cy="590400"/>
          </a:xfrm>
          <a:prstGeom prst="rect">
            <a:avLst/>
          </a:prstGeom>
          <a:noFill/>
          <a:ln cap="flat" cmpd="sng" w="19050">
            <a:solidFill>
              <a:srgbClr val="000000"/>
            </a:solidFill>
            <a:prstDash val="solid"/>
            <a:round/>
            <a:headEnd len="sm" w="sm" type="none"/>
            <a:tailEnd len="sm" w="sm" type="none"/>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lang="en-IN" sz="3600">
                <a:solidFill>
                  <a:srgbClr val="FF0000"/>
                </a:solidFill>
                <a:latin typeface="Merriweather"/>
                <a:ea typeface="Merriweather"/>
                <a:cs typeface="Merriweather"/>
                <a:sym typeface="Merriweather"/>
              </a:rPr>
              <a:t>   </a:t>
            </a:r>
            <a:r>
              <a:rPr lang="en-IN" sz="3600">
                <a:solidFill>
                  <a:srgbClr val="38761D"/>
                </a:solidFill>
                <a:latin typeface="Merriweather"/>
                <a:ea typeface="Merriweather"/>
                <a:cs typeface="Merriweather"/>
                <a:sym typeface="Merriweather"/>
              </a:rPr>
              <a:t>KM PROJECT </a:t>
            </a:r>
            <a:endParaRPr i="0" sz="1800" u="none" cap="none" strike="noStrike">
              <a:solidFill>
                <a:srgbClr val="38761D"/>
              </a:solidFill>
              <a:latin typeface="Merriweather"/>
              <a:ea typeface="Merriweather"/>
              <a:cs typeface="Merriweather"/>
              <a:sym typeface="Merriweather"/>
            </a:endParaRPr>
          </a:p>
          <a:p>
            <a:pPr indent="0" lvl="0" marL="0" marR="0" rtl="0" algn="l">
              <a:lnSpc>
                <a:spcPct val="100000"/>
              </a:lnSpc>
              <a:spcBef>
                <a:spcPts val="0"/>
              </a:spcBef>
              <a:spcAft>
                <a:spcPts val="0"/>
              </a:spcAft>
              <a:buNone/>
            </a:pPr>
            <a:r>
              <a:t/>
            </a:r>
            <a:endParaRPr i="0" sz="1800" u="none" cap="none" strike="noStrike">
              <a:solidFill>
                <a:srgbClr val="000000"/>
              </a:solidFill>
              <a:latin typeface="Merriweather"/>
              <a:ea typeface="Merriweather"/>
              <a:cs typeface="Merriweather"/>
              <a:sym typeface="Merriweather"/>
            </a:endParaRPr>
          </a:p>
        </p:txBody>
      </p:sp>
      <p:sp>
        <p:nvSpPr>
          <p:cNvPr id="68" name="Google Shape;68;p14"/>
          <p:cNvSpPr/>
          <p:nvPr/>
        </p:nvSpPr>
        <p:spPr>
          <a:xfrm>
            <a:off x="832213" y="2500525"/>
            <a:ext cx="6746700" cy="999000"/>
          </a:xfrm>
          <a:prstGeom prst="rect">
            <a:avLst/>
          </a:prstGeom>
          <a:noFill/>
          <a:ln cap="flat" cmpd="sng" w="19050">
            <a:solidFill>
              <a:srgbClr val="33CCCC"/>
            </a:solidFill>
            <a:prstDash val="solid"/>
            <a:round/>
            <a:headEnd len="sm" w="sm" type="none"/>
            <a:tailEnd len="sm" w="sm" type="none"/>
          </a:ln>
        </p:spPr>
        <p:txBody>
          <a:bodyPr anchorCtr="0" anchor="t" bIns="45000" lIns="90000" spcFirstLastPara="1" rIns="90000" wrap="square" tIns="45000">
            <a:noAutofit/>
          </a:bodyPr>
          <a:lstStyle/>
          <a:p>
            <a:pPr indent="0" lvl="0" marL="0" marR="0" rtl="0" algn="ctr">
              <a:lnSpc>
                <a:spcPct val="100000"/>
              </a:lnSpc>
              <a:spcBef>
                <a:spcPts val="0"/>
              </a:spcBef>
              <a:spcAft>
                <a:spcPts val="0"/>
              </a:spcAft>
              <a:buNone/>
            </a:pPr>
            <a:r>
              <a:t/>
            </a:r>
            <a:endParaRPr b="1" sz="2000">
              <a:solidFill>
                <a:srgbClr val="33CCCC"/>
              </a:solidFill>
              <a:latin typeface="Trebuchet MS"/>
              <a:ea typeface="Trebuchet MS"/>
              <a:cs typeface="Trebuchet MS"/>
              <a:sym typeface="Trebuchet MS"/>
            </a:endParaRPr>
          </a:p>
          <a:p>
            <a:pPr indent="0" lvl="0" marL="0" marR="0" rtl="0" algn="ctr">
              <a:lnSpc>
                <a:spcPct val="100000"/>
              </a:lnSpc>
              <a:spcBef>
                <a:spcPts val="0"/>
              </a:spcBef>
              <a:spcAft>
                <a:spcPts val="0"/>
              </a:spcAft>
              <a:buNone/>
            </a:pPr>
            <a:r>
              <a:rPr b="1" i="0" lang="en-IN" sz="2000" u="none" cap="none" strike="noStrike">
                <a:solidFill>
                  <a:srgbClr val="33CCCC"/>
                </a:solidFill>
                <a:latin typeface="Trebuchet MS"/>
                <a:ea typeface="Trebuchet MS"/>
                <a:cs typeface="Trebuchet MS"/>
                <a:sym typeface="Trebuchet MS"/>
              </a:rPr>
              <a:t>Project Title     :  </a:t>
            </a:r>
            <a:r>
              <a:rPr b="1" lang="en-IN" sz="2000">
                <a:solidFill>
                  <a:srgbClr val="33CCCC"/>
                </a:solidFill>
                <a:latin typeface="Trebuchet MS"/>
                <a:ea typeface="Trebuchet MS"/>
                <a:cs typeface="Trebuchet MS"/>
                <a:sym typeface="Trebuchet MS"/>
              </a:rPr>
              <a:t>BUY AND </a:t>
            </a:r>
            <a:r>
              <a:rPr b="1" lang="en-IN" sz="2000">
                <a:solidFill>
                  <a:srgbClr val="33CCCC"/>
                </a:solidFill>
                <a:latin typeface="Trebuchet MS"/>
                <a:ea typeface="Trebuchet MS"/>
                <a:cs typeface="Trebuchet MS"/>
                <a:sym typeface="Trebuchet MS"/>
              </a:rPr>
              <a:t>SELL WEBSITE Portal</a:t>
            </a:r>
            <a:endParaRPr b="1" i="0" sz="1800" u="none" cap="none" strike="noStrike">
              <a:solidFill>
                <a:srgbClr val="33CCCC"/>
              </a:solidFill>
            </a:endParaRPr>
          </a:p>
          <a:p>
            <a:pPr indent="0" lvl="0" marL="0" marR="0" rtl="0" algn="ctr">
              <a:lnSpc>
                <a:spcPct val="100000"/>
              </a:lnSpc>
              <a:spcBef>
                <a:spcPts val="0"/>
              </a:spcBef>
              <a:spcAft>
                <a:spcPts val="0"/>
              </a:spcAft>
              <a:buNone/>
            </a:pPr>
            <a:r>
              <a:rPr b="1" i="0" lang="en-IN" sz="2000" u="none" cap="none" strike="noStrike">
                <a:solidFill>
                  <a:srgbClr val="33CCCC"/>
                </a:solidFill>
                <a:latin typeface="Trebuchet MS"/>
                <a:ea typeface="Trebuchet MS"/>
                <a:cs typeface="Trebuchet MS"/>
                <a:sym typeface="Trebuchet MS"/>
              </a:rPr>
              <a:t>             </a:t>
            </a:r>
            <a:endParaRPr b="1" i="0" sz="1800" u="none" cap="none" strike="noStrike">
              <a:solidFill>
                <a:srgbClr val="33CCCC"/>
              </a:solidFill>
            </a:endParaRPr>
          </a:p>
          <a:p>
            <a:pPr indent="0" lvl="0" marL="0" marR="0" rtl="0" algn="ctr">
              <a:lnSpc>
                <a:spcPct val="100000"/>
              </a:lnSpc>
              <a:spcBef>
                <a:spcPts val="0"/>
              </a:spcBef>
              <a:spcAft>
                <a:spcPts val="0"/>
              </a:spcAft>
              <a:buNone/>
            </a:pPr>
            <a:r>
              <a:t/>
            </a:r>
            <a:endParaRPr b="1" i="0" sz="1800" u="none" cap="none" strike="noStrike">
              <a:solidFill>
                <a:srgbClr val="33CCCC"/>
              </a:solidFill>
            </a:endParaRPr>
          </a:p>
          <a:p>
            <a:pPr indent="0" lvl="0" marL="0" marR="0" rtl="0" algn="ctr">
              <a:lnSpc>
                <a:spcPct val="100000"/>
              </a:lnSpc>
              <a:spcBef>
                <a:spcPts val="0"/>
              </a:spcBef>
              <a:spcAft>
                <a:spcPts val="0"/>
              </a:spcAft>
              <a:buNone/>
            </a:pPr>
            <a:r>
              <a:t/>
            </a:r>
            <a:endParaRPr b="1" i="0" sz="1800" u="none" cap="none" strike="noStrike">
              <a:solidFill>
                <a:srgbClr val="33CCCC"/>
              </a:solidFill>
            </a:endParaRPr>
          </a:p>
          <a:p>
            <a:pPr indent="0" lvl="0" marL="0" marR="0" rtl="0" algn="ctr">
              <a:lnSpc>
                <a:spcPct val="100000"/>
              </a:lnSpc>
              <a:spcBef>
                <a:spcPts val="0"/>
              </a:spcBef>
              <a:spcAft>
                <a:spcPts val="0"/>
              </a:spcAft>
              <a:buNone/>
            </a:pPr>
            <a:r>
              <a:t/>
            </a:r>
            <a:endParaRPr b="1" i="0" sz="1800" u="none" cap="none" strike="noStrike">
              <a:solidFill>
                <a:srgbClr val="33CCCC"/>
              </a:solidFill>
            </a:endParaRPr>
          </a:p>
        </p:txBody>
      </p:sp>
      <p:grpSp>
        <p:nvGrpSpPr>
          <p:cNvPr id="69" name="Google Shape;69;p14"/>
          <p:cNvGrpSpPr/>
          <p:nvPr/>
        </p:nvGrpSpPr>
        <p:grpSpPr>
          <a:xfrm>
            <a:off x="832156" y="5732847"/>
            <a:ext cx="6746811" cy="643500"/>
            <a:chOff x="1593000" y="2322568"/>
            <a:chExt cx="5957975" cy="643500"/>
          </a:xfrm>
        </p:grpSpPr>
        <p:sp>
          <p:nvSpPr>
            <p:cNvPr id="70" name="Google Shape;70;p14"/>
            <p:cNvSpPr/>
            <p:nvPr/>
          </p:nvSpPr>
          <p:spPr>
            <a:xfrm>
              <a:off x="3728375" y="2322568"/>
              <a:ext cx="3822600" cy="6435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Merriweather"/>
                <a:ea typeface="Merriweather"/>
                <a:cs typeface="Merriweather"/>
                <a:sym typeface="Merriweather"/>
              </a:endParaRPr>
            </a:p>
          </p:txBody>
        </p:sp>
        <p:sp>
          <p:nvSpPr>
            <p:cNvPr id="71" name="Google Shape;71;p14"/>
            <p:cNvSpPr/>
            <p:nvPr/>
          </p:nvSpPr>
          <p:spPr>
            <a:xfrm flipH="1">
              <a:off x="2283025" y="2322575"/>
              <a:ext cx="1844400" cy="642600"/>
            </a:xfrm>
            <a:prstGeom prst="rect">
              <a:avLst/>
            </a:prstGeom>
            <a:solidFill>
              <a:srgbClr val="1B78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Merriweather"/>
                <a:ea typeface="Merriweather"/>
                <a:cs typeface="Merriweather"/>
                <a:sym typeface="Merriweather"/>
              </a:endParaRPr>
            </a:p>
          </p:txBody>
        </p:sp>
        <p:sp>
          <p:nvSpPr>
            <p:cNvPr id="72" name="Google Shape;72;p14"/>
            <p:cNvSpPr/>
            <p:nvPr/>
          </p:nvSpPr>
          <p:spPr>
            <a:xfrm rot="-5400000">
              <a:off x="3501574" y="1934671"/>
              <a:ext cx="643356" cy="1419149"/>
            </a:xfrm>
            <a:prstGeom prst="flowChartOffpageConnector">
              <a:avLst/>
            </a:prstGeom>
            <a:solidFill>
              <a:srgbClr val="1B78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Merriweather"/>
                <a:ea typeface="Merriweather"/>
                <a:cs typeface="Merriweather"/>
                <a:sym typeface="Merriweather"/>
              </a:endParaRPr>
            </a:p>
          </p:txBody>
        </p:sp>
        <p:sp>
          <p:nvSpPr>
            <p:cNvPr id="73" name="Google Shape;73;p14"/>
            <p:cNvSpPr/>
            <p:nvPr/>
          </p:nvSpPr>
          <p:spPr>
            <a:xfrm>
              <a:off x="2342625" y="2399951"/>
              <a:ext cx="1940700" cy="495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IN">
                  <a:solidFill>
                    <a:srgbClr val="FFFFFF"/>
                  </a:solidFill>
                  <a:latin typeface="Merriweather"/>
                  <a:ea typeface="Merriweather"/>
                  <a:cs typeface="Merriweather"/>
                  <a:sym typeface="Merriweather"/>
                </a:rPr>
                <a:t>Neha ND</a:t>
              </a:r>
              <a:endParaRPr>
                <a:solidFill>
                  <a:srgbClr val="FFFFFF"/>
                </a:solidFill>
                <a:latin typeface="Merriweather"/>
                <a:ea typeface="Merriweather"/>
                <a:cs typeface="Merriweather"/>
                <a:sym typeface="Merriweather"/>
              </a:endParaRPr>
            </a:p>
          </p:txBody>
        </p:sp>
        <p:sp>
          <p:nvSpPr>
            <p:cNvPr id="74" name="Google Shape;74;p14"/>
            <p:cNvSpPr/>
            <p:nvPr/>
          </p:nvSpPr>
          <p:spPr>
            <a:xfrm>
              <a:off x="1593000" y="2322568"/>
              <a:ext cx="690000" cy="642300"/>
            </a:xfrm>
            <a:prstGeom prst="rect">
              <a:avLst/>
            </a:prstGeom>
            <a:solidFill>
              <a:srgbClr val="1D7E74"/>
            </a:solidFill>
            <a:ln>
              <a:noFill/>
            </a:ln>
            <a:effectLst>
              <a:outerShdw blurRad="71438" rotWithShape="0" algn="bl" dir="2700000" dist="28575">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Merriweather"/>
                <a:ea typeface="Merriweather"/>
                <a:cs typeface="Merriweather"/>
                <a:sym typeface="Merriweather"/>
              </a:endParaRPr>
            </a:p>
          </p:txBody>
        </p:sp>
        <p:sp>
          <p:nvSpPr>
            <p:cNvPr id="75" name="Google Shape;75;p14"/>
            <p:cNvSpPr/>
            <p:nvPr/>
          </p:nvSpPr>
          <p:spPr>
            <a:xfrm>
              <a:off x="1593000" y="2322575"/>
              <a:ext cx="690000" cy="642600"/>
            </a:xfrm>
            <a:prstGeom prst="rect">
              <a:avLst/>
            </a:prstGeom>
            <a:solidFill>
              <a:srgbClr val="1F887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IN">
                  <a:solidFill>
                    <a:srgbClr val="FFFFFF"/>
                  </a:solidFill>
                  <a:latin typeface="Merriweather Light"/>
                  <a:ea typeface="Merriweather Light"/>
                  <a:cs typeface="Merriweather Light"/>
                  <a:sym typeface="Merriweather Light"/>
                </a:rPr>
                <a:t>04</a:t>
              </a:r>
              <a:endParaRPr>
                <a:solidFill>
                  <a:srgbClr val="FFFFFF"/>
                </a:solidFill>
                <a:latin typeface="Merriweather Light"/>
                <a:ea typeface="Merriweather Light"/>
                <a:cs typeface="Merriweather Light"/>
                <a:sym typeface="Merriweather Light"/>
              </a:endParaRPr>
            </a:p>
          </p:txBody>
        </p:sp>
        <p:sp>
          <p:nvSpPr>
            <p:cNvPr id="76" name="Google Shape;76;p14"/>
            <p:cNvSpPr/>
            <p:nvPr/>
          </p:nvSpPr>
          <p:spPr>
            <a:xfrm>
              <a:off x="4387850" y="2323750"/>
              <a:ext cx="2971200" cy="642300"/>
            </a:xfrm>
            <a:prstGeom prst="rect">
              <a:avLst/>
            </a:prstGeom>
            <a:noFill/>
            <a:ln>
              <a:noFill/>
            </a:ln>
          </p:spPr>
          <p:txBody>
            <a:bodyPr anchorCtr="0" anchor="ctr" bIns="91425" lIns="91425" spcFirstLastPara="1" rIns="91425" wrap="square" tIns="91425">
              <a:noAutofit/>
            </a:bodyPr>
            <a:lstStyle/>
            <a:p>
              <a:pPr indent="0" lvl="0" marL="457200" rtl="0" algn="l">
                <a:lnSpc>
                  <a:spcPct val="115000"/>
                </a:lnSpc>
                <a:spcBef>
                  <a:spcPts val="0"/>
                </a:spcBef>
                <a:spcAft>
                  <a:spcPts val="0"/>
                </a:spcAft>
                <a:buNone/>
              </a:pPr>
              <a:r>
                <a:rPr lang="en-IN">
                  <a:solidFill>
                    <a:srgbClr val="1B786E"/>
                  </a:solidFill>
                  <a:latin typeface="Merriweather"/>
                  <a:ea typeface="Merriweather"/>
                  <a:cs typeface="Merriweather"/>
                  <a:sym typeface="Merriweather"/>
                </a:rPr>
                <a:t>PES1201700742</a:t>
              </a:r>
              <a:endParaRPr>
                <a:solidFill>
                  <a:srgbClr val="1B786E"/>
                </a:solidFill>
                <a:latin typeface="Merriweather"/>
                <a:ea typeface="Merriweather"/>
                <a:cs typeface="Merriweather"/>
                <a:sym typeface="Merriweather"/>
              </a:endParaRPr>
            </a:p>
          </p:txBody>
        </p:sp>
      </p:grpSp>
      <p:grpSp>
        <p:nvGrpSpPr>
          <p:cNvPr id="77" name="Google Shape;77;p14"/>
          <p:cNvGrpSpPr/>
          <p:nvPr/>
        </p:nvGrpSpPr>
        <p:grpSpPr>
          <a:xfrm>
            <a:off x="832156" y="5077985"/>
            <a:ext cx="6746811" cy="643500"/>
            <a:chOff x="1593000" y="2322568"/>
            <a:chExt cx="5957975" cy="643500"/>
          </a:xfrm>
        </p:grpSpPr>
        <p:sp>
          <p:nvSpPr>
            <p:cNvPr id="78" name="Google Shape;78;p14"/>
            <p:cNvSpPr/>
            <p:nvPr/>
          </p:nvSpPr>
          <p:spPr>
            <a:xfrm>
              <a:off x="3728375" y="2322568"/>
              <a:ext cx="3822600" cy="6435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Merriweather"/>
                <a:ea typeface="Merriweather"/>
                <a:cs typeface="Merriweather"/>
                <a:sym typeface="Merriweather"/>
              </a:endParaRPr>
            </a:p>
          </p:txBody>
        </p:sp>
        <p:sp>
          <p:nvSpPr>
            <p:cNvPr id="79" name="Google Shape;79;p14"/>
            <p:cNvSpPr/>
            <p:nvPr/>
          </p:nvSpPr>
          <p:spPr>
            <a:xfrm flipH="1">
              <a:off x="2283025" y="2322575"/>
              <a:ext cx="1844400" cy="642600"/>
            </a:xfrm>
            <a:prstGeom prst="rect">
              <a:avLst/>
            </a:prstGeom>
            <a:solidFill>
              <a:srgbClr val="1B78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Merriweather"/>
                <a:ea typeface="Merriweather"/>
                <a:cs typeface="Merriweather"/>
                <a:sym typeface="Merriweather"/>
              </a:endParaRPr>
            </a:p>
          </p:txBody>
        </p:sp>
        <p:sp>
          <p:nvSpPr>
            <p:cNvPr id="80" name="Google Shape;80;p14"/>
            <p:cNvSpPr/>
            <p:nvPr/>
          </p:nvSpPr>
          <p:spPr>
            <a:xfrm rot="-5400000">
              <a:off x="3501574" y="1934671"/>
              <a:ext cx="643356" cy="1419149"/>
            </a:xfrm>
            <a:prstGeom prst="flowChartOffpageConnector">
              <a:avLst/>
            </a:prstGeom>
            <a:solidFill>
              <a:srgbClr val="1B78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Merriweather"/>
                <a:ea typeface="Merriweather"/>
                <a:cs typeface="Merriweather"/>
                <a:sym typeface="Merriweather"/>
              </a:endParaRPr>
            </a:p>
          </p:txBody>
        </p:sp>
        <p:sp>
          <p:nvSpPr>
            <p:cNvPr id="81" name="Google Shape;81;p14"/>
            <p:cNvSpPr/>
            <p:nvPr/>
          </p:nvSpPr>
          <p:spPr>
            <a:xfrm>
              <a:off x="2342625" y="2399951"/>
              <a:ext cx="1940700" cy="495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IN">
                  <a:solidFill>
                    <a:srgbClr val="FFFFFF"/>
                  </a:solidFill>
                  <a:latin typeface="Merriweather"/>
                  <a:ea typeface="Merriweather"/>
                  <a:cs typeface="Merriweather"/>
                  <a:sym typeface="Merriweather"/>
                </a:rPr>
                <a:t>Riya Vijay	</a:t>
              </a:r>
              <a:endParaRPr>
                <a:solidFill>
                  <a:srgbClr val="FFFFFF"/>
                </a:solidFill>
                <a:latin typeface="Merriweather"/>
                <a:ea typeface="Merriweather"/>
                <a:cs typeface="Merriweather"/>
                <a:sym typeface="Merriweather"/>
              </a:endParaRPr>
            </a:p>
          </p:txBody>
        </p:sp>
        <p:sp>
          <p:nvSpPr>
            <p:cNvPr id="82" name="Google Shape;82;p14"/>
            <p:cNvSpPr/>
            <p:nvPr/>
          </p:nvSpPr>
          <p:spPr>
            <a:xfrm>
              <a:off x="1593000" y="2322568"/>
              <a:ext cx="690000" cy="642300"/>
            </a:xfrm>
            <a:prstGeom prst="rect">
              <a:avLst/>
            </a:prstGeom>
            <a:solidFill>
              <a:srgbClr val="1D7E74"/>
            </a:solidFill>
            <a:ln>
              <a:noFill/>
            </a:ln>
            <a:effectLst>
              <a:outerShdw blurRad="71438" rotWithShape="0" algn="bl" dir="2700000" dist="28575">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Merriweather"/>
                <a:ea typeface="Merriweather"/>
                <a:cs typeface="Merriweather"/>
                <a:sym typeface="Merriweather"/>
              </a:endParaRPr>
            </a:p>
          </p:txBody>
        </p:sp>
        <p:sp>
          <p:nvSpPr>
            <p:cNvPr id="83" name="Google Shape;83;p14"/>
            <p:cNvSpPr/>
            <p:nvPr/>
          </p:nvSpPr>
          <p:spPr>
            <a:xfrm>
              <a:off x="1593000" y="2322575"/>
              <a:ext cx="690000" cy="642600"/>
            </a:xfrm>
            <a:prstGeom prst="rect">
              <a:avLst/>
            </a:prstGeom>
            <a:solidFill>
              <a:srgbClr val="1F887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IN">
                  <a:solidFill>
                    <a:srgbClr val="FFFFFF"/>
                  </a:solidFill>
                  <a:latin typeface="Merriweather Light"/>
                  <a:ea typeface="Merriweather Light"/>
                  <a:cs typeface="Merriweather Light"/>
                  <a:sym typeface="Merriweather Light"/>
                </a:rPr>
                <a:t>03</a:t>
              </a:r>
              <a:endParaRPr>
                <a:solidFill>
                  <a:srgbClr val="FFFFFF"/>
                </a:solidFill>
                <a:latin typeface="Merriweather Light"/>
                <a:ea typeface="Merriweather Light"/>
                <a:cs typeface="Merriweather Light"/>
                <a:sym typeface="Merriweather Light"/>
              </a:endParaRPr>
            </a:p>
          </p:txBody>
        </p:sp>
        <p:sp>
          <p:nvSpPr>
            <p:cNvPr id="84" name="Google Shape;84;p14"/>
            <p:cNvSpPr/>
            <p:nvPr/>
          </p:nvSpPr>
          <p:spPr>
            <a:xfrm>
              <a:off x="4387850" y="2323750"/>
              <a:ext cx="2971200" cy="642300"/>
            </a:xfrm>
            <a:prstGeom prst="rect">
              <a:avLst/>
            </a:prstGeom>
            <a:noFill/>
            <a:ln>
              <a:noFill/>
            </a:ln>
          </p:spPr>
          <p:txBody>
            <a:bodyPr anchorCtr="0" anchor="ctr" bIns="91425" lIns="91425" spcFirstLastPara="1" rIns="91425" wrap="square" tIns="91425">
              <a:noAutofit/>
            </a:bodyPr>
            <a:lstStyle/>
            <a:p>
              <a:pPr indent="0" lvl="0" marL="457200" rtl="0" algn="l">
                <a:lnSpc>
                  <a:spcPct val="115000"/>
                </a:lnSpc>
                <a:spcBef>
                  <a:spcPts val="0"/>
                </a:spcBef>
                <a:spcAft>
                  <a:spcPts val="0"/>
                </a:spcAft>
                <a:buNone/>
              </a:pPr>
              <a:r>
                <a:rPr lang="en-IN">
                  <a:solidFill>
                    <a:srgbClr val="1B786E"/>
                  </a:solidFill>
                  <a:latin typeface="Merriweather"/>
                  <a:ea typeface="Merriweather"/>
                  <a:cs typeface="Merriweather"/>
                  <a:sym typeface="Merriweather"/>
                </a:rPr>
                <a:t>PES1201701814</a:t>
              </a:r>
              <a:endParaRPr>
                <a:solidFill>
                  <a:srgbClr val="1B786E"/>
                </a:solidFill>
                <a:latin typeface="Merriweather"/>
                <a:ea typeface="Merriweather"/>
                <a:cs typeface="Merriweather"/>
                <a:sym typeface="Merriweather"/>
              </a:endParaRPr>
            </a:p>
          </p:txBody>
        </p:sp>
      </p:grpSp>
      <p:grpSp>
        <p:nvGrpSpPr>
          <p:cNvPr id="85" name="Google Shape;85;p14"/>
          <p:cNvGrpSpPr/>
          <p:nvPr/>
        </p:nvGrpSpPr>
        <p:grpSpPr>
          <a:xfrm>
            <a:off x="832156" y="4423096"/>
            <a:ext cx="6746811" cy="643500"/>
            <a:chOff x="1593000" y="2322568"/>
            <a:chExt cx="5957975" cy="643500"/>
          </a:xfrm>
        </p:grpSpPr>
        <p:sp>
          <p:nvSpPr>
            <p:cNvPr id="86" name="Google Shape;86;p14"/>
            <p:cNvSpPr/>
            <p:nvPr/>
          </p:nvSpPr>
          <p:spPr>
            <a:xfrm>
              <a:off x="3728375" y="2322568"/>
              <a:ext cx="3822600" cy="6435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Merriweather"/>
                <a:ea typeface="Merriweather"/>
                <a:cs typeface="Merriweather"/>
                <a:sym typeface="Merriweather"/>
              </a:endParaRPr>
            </a:p>
          </p:txBody>
        </p:sp>
        <p:sp>
          <p:nvSpPr>
            <p:cNvPr id="87" name="Google Shape;87;p14"/>
            <p:cNvSpPr/>
            <p:nvPr/>
          </p:nvSpPr>
          <p:spPr>
            <a:xfrm flipH="1">
              <a:off x="2283025" y="2322575"/>
              <a:ext cx="1844400" cy="642600"/>
            </a:xfrm>
            <a:prstGeom prst="rect">
              <a:avLst/>
            </a:prstGeom>
            <a:solidFill>
              <a:srgbClr val="1B78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Merriweather"/>
                <a:ea typeface="Merriweather"/>
                <a:cs typeface="Merriweather"/>
                <a:sym typeface="Merriweather"/>
              </a:endParaRPr>
            </a:p>
          </p:txBody>
        </p:sp>
        <p:sp>
          <p:nvSpPr>
            <p:cNvPr id="88" name="Google Shape;88;p14"/>
            <p:cNvSpPr/>
            <p:nvPr/>
          </p:nvSpPr>
          <p:spPr>
            <a:xfrm rot="-5400000">
              <a:off x="3501574" y="1934671"/>
              <a:ext cx="643356" cy="1419149"/>
            </a:xfrm>
            <a:prstGeom prst="flowChartOffpageConnector">
              <a:avLst/>
            </a:prstGeom>
            <a:solidFill>
              <a:srgbClr val="1B78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Merriweather"/>
                <a:ea typeface="Merriweather"/>
                <a:cs typeface="Merriweather"/>
                <a:sym typeface="Merriweather"/>
              </a:endParaRPr>
            </a:p>
          </p:txBody>
        </p:sp>
        <p:sp>
          <p:nvSpPr>
            <p:cNvPr id="89" name="Google Shape;89;p14"/>
            <p:cNvSpPr/>
            <p:nvPr/>
          </p:nvSpPr>
          <p:spPr>
            <a:xfrm>
              <a:off x="2342625" y="2399951"/>
              <a:ext cx="1940700" cy="495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IN">
                  <a:solidFill>
                    <a:srgbClr val="FFFFFF"/>
                  </a:solidFill>
                  <a:latin typeface="Merriweather"/>
                  <a:ea typeface="Merriweather"/>
                  <a:cs typeface="Merriweather"/>
                  <a:sym typeface="Merriweather"/>
                </a:rPr>
                <a:t>Britney </a:t>
              </a:r>
              <a:endParaRPr>
                <a:solidFill>
                  <a:srgbClr val="FFFFFF"/>
                </a:solidFill>
                <a:latin typeface="Merriweather"/>
                <a:ea typeface="Merriweather"/>
                <a:cs typeface="Merriweather"/>
                <a:sym typeface="Merriweather"/>
              </a:endParaRPr>
            </a:p>
          </p:txBody>
        </p:sp>
        <p:sp>
          <p:nvSpPr>
            <p:cNvPr id="90" name="Google Shape;90;p14"/>
            <p:cNvSpPr/>
            <p:nvPr/>
          </p:nvSpPr>
          <p:spPr>
            <a:xfrm>
              <a:off x="1593000" y="2322568"/>
              <a:ext cx="690000" cy="642300"/>
            </a:xfrm>
            <a:prstGeom prst="rect">
              <a:avLst/>
            </a:prstGeom>
            <a:solidFill>
              <a:srgbClr val="1D7E74"/>
            </a:solidFill>
            <a:ln>
              <a:noFill/>
            </a:ln>
            <a:effectLst>
              <a:outerShdw blurRad="71438" rotWithShape="0" algn="bl" dir="2700000" dist="28575">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Merriweather"/>
                <a:ea typeface="Merriweather"/>
                <a:cs typeface="Merriweather"/>
                <a:sym typeface="Merriweather"/>
              </a:endParaRPr>
            </a:p>
          </p:txBody>
        </p:sp>
        <p:sp>
          <p:nvSpPr>
            <p:cNvPr id="91" name="Google Shape;91;p14"/>
            <p:cNvSpPr/>
            <p:nvPr/>
          </p:nvSpPr>
          <p:spPr>
            <a:xfrm>
              <a:off x="1593000" y="2322575"/>
              <a:ext cx="690000" cy="642600"/>
            </a:xfrm>
            <a:prstGeom prst="rect">
              <a:avLst/>
            </a:prstGeom>
            <a:solidFill>
              <a:srgbClr val="1F887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IN">
                  <a:solidFill>
                    <a:srgbClr val="FFFFFF"/>
                  </a:solidFill>
                  <a:latin typeface="Merriweather Light"/>
                  <a:ea typeface="Merriweather Light"/>
                  <a:cs typeface="Merriweather Light"/>
                  <a:sym typeface="Merriweather Light"/>
                </a:rPr>
                <a:t>02</a:t>
              </a:r>
              <a:endParaRPr>
                <a:solidFill>
                  <a:srgbClr val="FFFFFF"/>
                </a:solidFill>
                <a:latin typeface="Merriweather Light"/>
                <a:ea typeface="Merriweather Light"/>
                <a:cs typeface="Merriweather Light"/>
                <a:sym typeface="Merriweather Light"/>
              </a:endParaRPr>
            </a:p>
          </p:txBody>
        </p:sp>
        <p:sp>
          <p:nvSpPr>
            <p:cNvPr id="92" name="Google Shape;92;p14"/>
            <p:cNvSpPr/>
            <p:nvPr/>
          </p:nvSpPr>
          <p:spPr>
            <a:xfrm>
              <a:off x="4387850" y="2323750"/>
              <a:ext cx="2971200" cy="642300"/>
            </a:xfrm>
            <a:prstGeom prst="rect">
              <a:avLst/>
            </a:prstGeom>
            <a:noFill/>
            <a:ln>
              <a:noFill/>
            </a:ln>
          </p:spPr>
          <p:txBody>
            <a:bodyPr anchorCtr="0" anchor="ctr" bIns="91425" lIns="91425" spcFirstLastPara="1" rIns="91425" wrap="square" tIns="91425">
              <a:noAutofit/>
            </a:bodyPr>
            <a:lstStyle/>
            <a:p>
              <a:pPr indent="0" lvl="0" marL="457200" rtl="0" algn="l">
                <a:lnSpc>
                  <a:spcPct val="115000"/>
                </a:lnSpc>
                <a:spcBef>
                  <a:spcPts val="0"/>
                </a:spcBef>
                <a:spcAft>
                  <a:spcPts val="0"/>
                </a:spcAft>
                <a:buNone/>
              </a:pPr>
              <a:r>
                <a:rPr lang="en-IN">
                  <a:solidFill>
                    <a:srgbClr val="1B786E"/>
                  </a:solidFill>
                  <a:latin typeface="Merriweather"/>
                  <a:ea typeface="Merriweather"/>
                  <a:cs typeface="Merriweather"/>
                  <a:sym typeface="Merriweather"/>
                </a:rPr>
                <a:t>PES1201701801</a:t>
              </a:r>
              <a:endParaRPr>
                <a:solidFill>
                  <a:srgbClr val="1B786E"/>
                </a:solidFill>
                <a:latin typeface="Merriweather"/>
                <a:ea typeface="Merriweather"/>
                <a:cs typeface="Merriweather"/>
                <a:sym typeface="Merriweather"/>
              </a:endParaRPr>
            </a:p>
          </p:txBody>
        </p:sp>
      </p:grpSp>
      <p:grpSp>
        <p:nvGrpSpPr>
          <p:cNvPr id="93" name="Google Shape;93;p14"/>
          <p:cNvGrpSpPr/>
          <p:nvPr/>
        </p:nvGrpSpPr>
        <p:grpSpPr>
          <a:xfrm>
            <a:off x="832156" y="3768242"/>
            <a:ext cx="6746811" cy="643500"/>
            <a:chOff x="1593000" y="2322568"/>
            <a:chExt cx="5957975" cy="643500"/>
          </a:xfrm>
        </p:grpSpPr>
        <p:sp>
          <p:nvSpPr>
            <p:cNvPr id="94" name="Google Shape;94;p14"/>
            <p:cNvSpPr/>
            <p:nvPr/>
          </p:nvSpPr>
          <p:spPr>
            <a:xfrm>
              <a:off x="3728375" y="2322568"/>
              <a:ext cx="3822600" cy="6435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Merriweather"/>
                <a:ea typeface="Merriweather"/>
                <a:cs typeface="Merriweather"/>
                <a:sym typeface="Merriweather"/>
              </a:endParaRPr>
            </a:p>
          </p:txBody>
        </p:sp>
        <p:sp>
          <p:nvSpPr>
            <p:cNvPr id="95" name="Google Shape;95;p14"/>
            <p:cNvSpPr/>
            <p:nvPr/>
          </p:nvSpPr>
          <p:spPr>
            <a:xfrm flipH="1">
              <a:off x="2283025" y="2322575"/>
              <a:ext cx="1844400" cy="642600"/>
            </a:xfrm>
            <a:prstGeom prst="rect">
              <a:avLst/>
            </a:prstGeom>
            <a:solidFill>
              <a:srgbClr val="1B78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Merriweather"/>
                <a:ea typeface="Merriweather"/>
                <a:cs typeface="Merriweather"/>
                <a:sym typeface="Merriweather"/>
              </a:endParaRPr>
            </a:p>
          </p:txBody>
        </p:sp>
        <p:sp>
          <p:nvSpPr>
            <p:cNvPr id="96" name="Google Shape;96;p14"/>
            <p:cNvSpPr/>
            <p:nvPr/>
          </p:nvSpPr>
          <p:spPr>
            <a:xfrm rot="-5400000">
              <a:off x="3501574" y="1934671"/>
              <a:ext cx="643356" cy="1419149"/>
            </a:xfrm>
            <a:prstGeom prst="flowChartOffpageConnector">
              <a:avLst/>
            </a:prstGeom>
            <a:solidFill>
              <a:srgbClr val="1B78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Merriweather"/>
                <a:ea typeface="Merriweather"/>
                <a:cs typeface="Merriweather"/>
                <a:sym typeface="Merriweather"/>
              </a:endParaRPr>
            </a:p>
          </p:txBody>
        </p:sp>
        <p:sp>
          <p:nvSpPr>
            <p:cNvPr id="97" name="Google Shape;97;p14"/>
            <p:cNvSpPr/>
            <p:nvPr/>
          </p:nvSpPr>
          <p:spPr>
            <a:xfrm>
              <a:off x="2342625" y="2399951"/>
              <a:ext cx="1940700" cy="495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IN">
                  <a:solidFill>
                    <a:srgbClr val="FFFFFF"/>
                  </a:solidFill>
                  <a:latin typeface="Merriweather"/>
                  <a:ea typeface="Merriweather"/>
                  <a:cs typeface="Merriweather"/>
                  <a:sym typeface="Merriweather"/>
                </a:rPr>
                <a:t>Amrutha S</a:t>
              </a:r>
              <a:endParaRPr>
                <a:solidFill>
                  <a:srgbClr val="FFFFFF"/>
                </a:solidFill>
                <a:latin typeface="Merriweather"/>
                <a:ea typeface="Merriweather"/>
                <a:cs typeface="Merriweather"/>
                <a:sym typeface="Merriweather"/>
              </a:endParaRPr>
            </a:p>
          </p:txBody>
        </p:sp>
        <p:sp>
          <p:nvSpPr>
            <p:cNvPr id="98" name="Google Shape;98;p14"/>
            <p:cNvSpPr/>
            <p:nvPr/>
          </p:nvSpPr>
          <p:spPr>
            <a:xfrm>
              <a:off x="1593000" y="2322568"/>
              <a:ext cx="690000" cy="642300"/>
            </a:xfrm>
            <a:prstGeom prst="rect">
              <a:avLst/>
            </a:prstGeom>
            <a:solidFill>
              <a:srgbClr val="1D7E74"/>
            </a:solidFill>
            <a:ln>
              <a:noFill/>
            </a:ln>
            <a:effectLst>
              <a:outerShdw blurRad="71438" rotWithShape="0" algn="bl" dir="2700000" dist="28575">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Merriweather"/>
                <a:ea typeface="Merriweather"/>
                <a:cs typeface="Merriweather"/>
                <a:sym typeface="Merriweather"/>
              </a:endParaRPr>
            </a:p>
          </p:txBody>
        </p:sp>
        <p:sp>
          <p:nvSpPr>
            <p:cNvPr id="99" name="Google Shape;99;p14"/>
            <p:cNvSpPr/>
            <p:nvPr/>
          </p:nvSpPr>
          <p:spPr>
            <a:xfrm>
              <a:off x="1593000" y="2322575"/>
              <a:ext cx="690000" cy="642600"/>
            </a:xfrm>
            <a:prstGeom prst="rect">
              <a:avLst/>
            </a:prstGeom>
            <a:solidFill>
              <a:srgbClr val="1F887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IN">
                  <a:solidFill>
                    <a:srgbClr val="FFFFFF"/>
                  </a:solidFill>
                  <a:latin typeface="Merriweather Light"/>
                  <a:ea typeface="Merriweather Light"/>
                  <a:cs typeface="Merriweather Light"/>
                  <a:sym typeface="Merriweather Light"/>
                </a:rPr>
                <a:t>01</a:t>
              </a:r>
              <a:endParaRPr>
                <a:solidFill>
                  <a:srgbClr val="FFFFFF"/>
                </a:solidFill>
                <a:latin typeface="Merriweather Light"/>
                <a:ea typeface="Merriweather Light"/>
                <a:cs typeface="Merriweather Light"/>
                <a:sym typeface="Merriweather Light"/>
              </a:endParaRPr>
            </a:p>
          </p:txBody>
        </p:sp>
        <p:sp>
          <p:nvSpPr>
            <p:cNvPr id="100" name="Google Shape;100;p14"/>
            <p:cNvSpPr/>
            <p:nvPr/>
          </p:nvSpPr>
          <p:spPr>
            <a:xfrm>
              <a:off x="4387850" y="2323750"/>
              <a:ext cx="2971200" cy="642300"/>
            </a:xfrm>
            <a:prstGeom prst="rect">
              <a:avLst/>
            </a:prstGeom>
            <a:noFill/>
            <a:ln>
              <a:noFill/>
            </a:ln>
          </p:spPr>
          <p:txBody>
            <a:bodyPr anchorCtr="0" anchor="ctr" bIns="91425" lIns="91425" spcFirstLastPara="1" rIns="91425" wrap="square" tIns="91425">
              <a:noAutofit/>
            </a:bodyPr>
            <a:lstStyle/>
            <a:p>
              <a:pPr indent="0" lvl="0" marL="457200" rtl="0" algn="l">
                <a:lnSpc>
                  <a:spcPct val="115000"/>
                </a:lnSpc>
                <a:spcBef>
                  <a:spcPts val="0"/>
                </a:spcBef>
                <a:spcAft>
                  <a:spcPts val="0"/>
                </a:spcAft>
                <a:buNone/>
              </a:pPr>
              <a:r>
                <a:rPr lang="en-IN">
                  <a:solidFill>
                    <a:srgbClr val="1B786E"/>
                  </a:solidFill>
                  <a:latin typeface="Merriweather"/>
                  <a:ea typeface="Merriweather"/>
                  <a:cs typeface="Merriweather"/>
                  <a:sym typeface="Merriweather"/>
                </a:rPr>
                <a:t>PES1201700829</a:t>
              </a:r>
              <a:endParaRPr>
                <a:solidFill>
                  <a:srgbClr val="1B786E"/>
                </a:solidFill>
                <a:latin typeface="Merriweather"/>
                <a:ea typeface="Merriweather"/>
                <a:cs typeface="Merriweather"/>
                <a:sym typeface="Merriweathe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4" name="Shape 194"/>
        <p:cNvGrpSpPr/>
        <p:nvPr/>
      </p:nvGrpSpPr>
      <p:grpSpPr>
        <a:xfrm>
          <a:off x="0" y="0"/>
          <a:ext cx="0" cy="0"/>
          <a:chOff x="0" y="0"/>
          <a:chExt cx="0" cy="0"/>
        </a:xfrm>
      </p:grpSpPr>
      <p:sp>
        <p:nvSpPr>
          <p:cNvPr id="195" name="Google Shape;195;p23"/>
          <p:cNvSpPr txBox="1"/>
          <p:nvPr/>
        </p:nvSpPr>
        <p:spPr>
          <a:xfrm>
            <a:off x="492850" y="2498875"/>
            <a:ext cx="2456100" cy="40953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IN" sz="1500">
                <a:solidFill>
                  <a:schemeClr val="dk1"/>
                </a:solidFill>
                <a:highlight>
                  <a:srgbClr val="FFFFFF"/>
                </a:highlight>
                <a:latin typeface="Merriweather"/>
                <a:ea typeface="Merriweather"/>
                <a:cs typeface="Merriweather"/>
                <a:sym typeface="Merriweather"/>
              </a:rPr>
              <a:t>Administration is important in maintaining the fidelity of the portal.We have developed a feature in which  administrative authority is responsible to accept or reject the products that can to be sold.Admin can also check price statistics and take decisions based on it for approving and deleting the products,</a:t>
            </a:r>
            <a:endParaRPr sz="1500">
              <a:latin typeface="Merriweather"/>
              <a:ea typeface="Merriweather"/>
              <a:cs typeface="Merriweather"/>
              <a:sym typeface="Merriweather"/>
            </a:endParaRPr>
          </a:p>
        </p:txBody>
      </p:sp>
      <p:sp>
        <p:nvSpPr>
          <p:cNvPr id="196" name="Google Shape;196;p23"/>
          <p:cNvSpPr txBox="1"/>
          <p:nvPr/>
        </p:nvSpPr>
        <p:spPr>
          <a:xfrm>
            <a:off x="556425" y="1744925"/>
            <a:ext cx="6760500" cy="5982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IN" sz="2400">
                <a:solidFill>
                  <a:schemeClr val="dk1"/>
                </a:solidFill>
                <a:latin typeface="Merriweather"/>
                <a:ea typeface="Merriweather"/>
                <a:cs typeface="Merriweather"/>
                <a:sym typeface="Merriweather"/>
              </a:rPr>
              <a:t> </a:t>
            </a:r>
            <a:r>
              <a:rPr b="1" lang="en-IN" sz="2400" u="sng">
                <a:solidFill>
                  <a:schemeClr val="dk1"/>
                </a:solidFill>
                <a:latin typeface="Merriweather"/>
                <a:ea typeface="Merriweather"/>
                <a:cs typeface="Merriweather"/>
                <a:sym typeface="Merriweather"/>
              </a:rPr>
              <a:t>Administration</a:t>
            </a:r>
            <a:endParaRPr sz="2400"/>
          </a:p>
        </p:txBody>
      </p:sp>
      <p:pic>
        <p:nvPicPr>
          <p:cNvPr id="197" name="Google Shape;197;p23"/>
          <p:cNvPicPr preferRelativeResize="0"/>
          <p:nvPr/>
        </p:nvPicPr>
        <p:blipFill rotWithShape="1">
          <a:blip r:embed="rId3">
            <a:alphaModFix/>
          </a:blip>
          <a:srcRect b="13134" l="0" r="0" t="0"/>
          <a:stretch/>
        </p:blipFill>
        <p:spPr>
          <a:xfrm>
            <a:off x="3101350" y="2495525"/>
            <a:ext cx="4215575" cy="4095301"/>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1" name="Shape 201"/>
        <p:cNvGrpSpPr/>
        <p:nvPr/>
      </p:nvGrpSpPr>
      <p:grpSpPr>
        <a:xfrm>
          <a:off x="0" y="0"/>
          <a:ext cx="0" cy="0"/>
          <a:chOff x="0" y="0"/>
          <a:chExt cx="0" cy="0"/>
        </a:xfrm>
      </p:grpSpPr>
      <p:sp>
        <p:nvSpPr>
          <p:cNvPr id="202" name="Google Shape;202;p24"/>
          <p:cNvSpPr txBox="1"/>
          <p:nvPr/>
        </p:nvSpPr>
        <p:spPr>
          <a:xfrm>
            <a:off x="556425" y="1744925"/>
            <a:ext cx="6760500" cy="5982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IN" sz="2400">
                <a:solidFill>
                  <a:schemeClr val="dk1"/>
                </a:solidFill>
                <a:latin typeface="Merriweather"/>
                <a:ea typeface="Merriweather"/>
                <a:cs typeface="Merriweather"/>
                <a:sym typeface="Merriweather"/>
              </a:rPr>
              <a:t> </a:t>
            </a:r>
            <a:r>
              <a:rPr b="1" lang="en-IN" sz="2400" u="sng">
                <a:solidFill>
                  <a:schemeClr val="dk1"/>
                </a:solidFill>
                <a:latin typeface="Merriweather"/>
                <a:ea typeface="Merriweather"/>
                <a:cs typeface="Merriweather"/>
                <a:sym typeface="Merriweather"/>
              </a:rPr>
              <a:t>Administration</a:t>
            </a:r>
            <a:endParaRPr sz="2400"/>
          </a:p>
        </p:txBody>
      </p:sp>
      <p:pic>
        <p:nvPicPr>
          <p:cNvPr id="203" name="Google Shape;203;p24"/>
          <p:cNvPicPr preferRelativeResize="0"/>
          <p:nvPr/>
        </p:nvPicPr>
        <p:blipFill rotWithShape="1">
          <a:blip r:embed="rId3">
            <a:alphaModFix/>
          </a:blip>
          <a:srcRect b="26061" l="0" r="42680" t="10958"/>
          <a:stretch/>
        </p:blipFill>
        <p:spPr>
          <a:xfrm>
            <a:off x="556425" y="3304050"/>
            <a:ext cx="4290024" cy="2651576"/>
          </a:xfrm>
          <a:prstGeom prst="rect">
            <a:avLst/>
          </a:prstGeom>
          <a:noFill/>
          <a:ln cap="flat" cmpd="sng" w="19050">
            <a:solidFill>
              <a:schemeClr val="dk2"/>
            </a:solidFill>
            <a:prstDash val="solid"/>
            <a:round/>
            <a:headEnd len="sm" w="sm" type="none"/>
            <a:tailEnd len="sm" w="sm" type="none"/>
          </a:ln>
        </p:spPr>
      </p:pic>
      <p:pic>
        <p:nvPicPr>
          <p:cNvPr id="204" name="Google Shape;204;p24"/>
          <p:cNvPicPr preferRelativeResize="0"/>
          <p:nvPr/>
        </p:nvPicPr>
        <p:blipFill rotWithShape="1">
          <a:blip r:embed="rId4">
            <a:alphaModFix/>
          </a:blip>
          <a:srcRect b="14614" l="31615" r="13799" t="32911"/>
          <a:stretch/>
        </p:blipFill>
        <p:spPr>
          <a:xfrm>
            <a:off x="4846450" y="3304050"/>
            <a:ext cx="3594173" cy="2651575"/>
          </a:xfrm>
          <a:prstGeom prst="rect">
            <a:avLst/>
          </a:prstGeom>
          <a:noFill/>
          <a:ln cap="flat" cmpd="sng" w="19050">
            <a:solidFill>
              <a:srgbClr val="000000"/>
            </a:solidFill>
            <a:prstDash val="solid"/>
            <a:round/>
            <a:headEnd len="sm" w="sm" type="none"/>
            <a:tailEnd len="sm" w="sm" type="none"/>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8" name="Shape 208"/>
        <p:cNvGrpSpPr/>
        <p:nvPr/>
      </p:nvGrpSpPr>
      <p:grpSpPr>
        <a:xfrm>
          <a:off x="0" y="0"/>
          <a:ext cx="0" cy="0"/>
          <a:chOff x="0" y="0"/>
          <a:chExt cx="0" cy="0"/>
        </a:xfrm>
      </p:grpSpPr>
      <p:sp>
        <p:nvSpPr>
          <p:cNvPr id="209" name="Google Shape;209;p25"/>
          <p:cNvSpPr txBox="1"/>
          <p:nvPr/>
        </p:nvSpPr>
        <p:spPr>
          <a:xfrm>
            <a:off x="492850" y="2498875"/>
            <a:ext cx="2456100" cy="40953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IN" sz="1600">
                <a:solidFill>
                  <a:schemeClr val="dk1"/>
                </a:solidFill>
                <a:highlight>
                  <a:srgbClr val="FFFFFF"/>
                </a:highlight>
                <a:latin typeface="Merriweather"/>
                <a:ea typeface="Merriweather"/>
                <a:cs typeface="Merriweather"/>
                <a:sym typeface="Merriweather"/>
              </a:rPr>
              <a:t>Collaboration is an important feature for a portal like ours to ensure faithful exchange between the seller and buyer,therefore we have a feature in which the buyer can ping the seller and the seller gets the authoritative hand to choose his seller respectively.</a:t>
            </a:r>
            <a:endParaRPr sz="1600">
              <a:latin typeface="Merriweather"/>
              <a:ea typeface="Merriweather"/>
              <a:cs typeface="Merriweather"/>
              <a:sym typeface="Merriweather"/>
            </a:endParaRPr>
          </a:p>
        </p:txBody>
      </p:sp>
      <p:sp>
        <p:nvSpPr>
          <p:cNvPr id="210" name="Google Shape;210;p25"/>
          <p:cNvSpPr txBox="1"/>
          <p:nvPr/>
        </p:nvSpPr>
        <p:spPr>
          <a:xfrm>
            <a:off x="556425" y="1744925"/>
            <a:ext cx="6760500" cy="5982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IN" sz="2400">
                <a:solidFill>
                  <a:schemeClr val="dk1"/>
                </a:solidFill>
                <a:latin typeface="Merriweather"/>
                <a:ea typeface="Merriweather"/>
                <a:cs typeface="Merriweather"/>
                <a:sym typeface="Merriweather"/>
              </a:rPr>
              <a:t> </a:t>
            </a:r>
            <a:r>
              <a:rPr b="1" lang="en-IN" sz="2400" u="sng">
                <a:solidFill>
                  <a:schemeClr val="dk1"/>
                </a:solidFill>
                <a:latin typeface="Merriweather"/>
                <a:ea typeface="Merriweather"/>
                <a:cs typeface="Merriweather"/>
                <a:sym typeface="Merriweather"/>
              </a:rPr>
              <a:t>Collaboration</a:t>
            </a:r>
            <a:endParaRPr sz="2400"/>
          </a:p>
        </p:txBody>
      </p:sp>
      <p:pic>
        <p:nvPicPr>
          <p:cNvPr id="211" name="Google Shape;211;p25"/>
          <p:cNvPicPr preferRelativeResize="0"/>
          <p:nvPr/>
        </p:nvPicPr>
        <p:blipFill>
          <a:blip r:embed="rId3">
            <a:alphaModFix/>
          </a:blip>
          <a:stretch>
            <a:fillRect/>
          </a:stretch>
        </p:blipFill>
        <p:spPr>
          <a:xfrm>
            <a:off x="3101350" y="2495525"/>
            <a:ext cx="4215576" cy="4095300"/>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5" name="Shape 215"/>
        <p:cNvGrpSpPr/>
        <p:nvPr/>
      </p:nvGrpSpPr>
      <p:grpSpPr>
        <a:xfrm>
          <a:off x="0" y="0"/>
          <a:ext cx="0" cy="0"/>
          <a:chOff x="0" y="0"/>
          <a:chExt cx="0" cy="0"/>
        </a:xfrm>
      </p:grpSpPr>
      <p:sp>
        <p:nvSpPr>
          <p:cNvPr id="216" name="Google Shape;216;p26"/>
          <p:cNvSpPr txBox="1"/>
          <p:nvPr/>
        </p:nvSpPr>
        <p:spPr>
          <a:xfrm>
            <a:off x="556425" y="1744925"/>
            <a:ext cx="6760500" cy="5982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IN" sz="2400">
                <a:solidFill>
                  <a:schemeClr val="dk1"/>
                </a:solidFill>
                <a:latin typeface="Merriweather"/>
                <a:ea typeface="Merriweather"/>
                <a:cs typeface="Merriweather"/>
                <a:sym typeface="Merriweather"/>
              </a:rPr>
              <a:t> </a:t>
            </a:r>
            <a:r>
              <a:rPr b="1" lang="en-IN" sz="2400" u="sng">
                <a:solidFill>
                  <a:schemeClr val="dk1"/>
                </a:solidFill>
                <a:latin typeface="Merriweather"/>
                <a:ea typeface="Merriweather"/>
                <a:cs typeface="Merriweather"/>
                <a:sym typeface="Merriweather"/>
              </a:rPr>
              <a:t>Collaboration</a:t>
            </a:r>
            <a:endParaRPr sz="2400"/>
          </a:p>
        </p:txBody>
      </p:sp>
      <p:pic>
        <p:nvPicPr>
          <p:cNvPr id="217" name="Google Shape;217;p26"/>
          <p:cNvPicPr preferRelativeResize="0"/>
          <p:nvPr/>
        </p:nvPicPr>
        <p:blipFill rotWithShape="1">
          <a:blip r:embed="rId3">
            <a:alphaModFix/>
          </a:blip>
          <a:srcRect b="24740" l="13360" r="11704" t="41294"/>
          <a:stretch/>
        </p:blipFill>
        <p:spPr>
          <a:xfrm>
            <a:off x="556425" y="2637700"/>
            <a:ext cx="6760502" cy="2082375"/>
          </a:xfrm>
          <a:prstGeom prst="rect">
            <a:avLst/>
          </a:prstGeom>
          <a:noFill/>
          <a:ln cap="flat" cmpd="sng" w="19050">
            <a:solidFill>
              <a:schemeClr val="dk2"/>
            </a:solidFill>
            <a:prstDash val="solid"/>
            <a:round/>
            <a:headEnd len="sm" w="sm" type="none"/>
            <a:tailEnd len="sm" w="sm" type="none"/>
          </a:ln>
        </p:spPr>
      </p:pic>
      <p:pic>
        <p:nvPicPr>
          <p:cNvPr id="218" name="Google Shape;218;p26"/>
          <p:cNvPicPr preferRelativeResize="0"/>
          <p:nvPr/>
        </p:nvPicPr>
        <p:blipFill rotWithShape="1">
          <a:blip r:embed="rId4">
            <a:alphaModFix/>
          </a:blip>
          <a:srcRect b="45811" l="0" r="0" t="22910"/>
          <a:stretch/>
        </p:blipFill>
        <p:spPr>
          <a:xfrm>
            <a:off x="556425" y="4720075"/>
            <a:ext cx="6760498" cy="1568751"/>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2" name="Shape 222"/>
        <p:cNvGrpSpPr/>
        <p:nvPr/>
      </p:nvGrpSpPr>
      <p:grpSpPr>
        <a:xfrm>
          <a:off x="0" y="0"/>
          <a:ext cx="0" cy="0"/>
          <a:chOff x="0" y="0"/>
          <a:chExt cx="0" cy="0"/>
        </a:xfrm>
      </p:grpSpPr>
      <p:sp>
        <p:nvSpPr>
          <p:cNvPr id="223" name="Google Shape;223;p27"/>
          <p:cNvSpPr/>
          <p:nvPr/>
        </p:nvSpPr>
        <p:spPr>
          <a:xfrm>
            <a:off x="1523880" y="1581120"/>
            <a:ext cx="7619400" cy="36000"/>
          </a:xfrm>
          <a:prstGeom prst="rect">
            <a:avLst/>
          </a:prstGeom>
          <a:solidFill>
            <a:srgbClr val="33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27"/>
          <p:cNvSpPr/>
          <p:nvPr/>
        </p:nvSpPr>
        <p:spPr>
          <a:xfrm>
            <a:off x="1184400" y="1143000"/>
            <a:ext cx="7959000" cy="461100"/>
          </a:xfrm>
          <a:prstGeom prst="rect">
            <a:avLst/>
          </a:prstGeom>
          <a:noFill/>
          <a:ln>
            <a:noFill/>
          </a:ln>
        </p:spPr>
        <p:txBody>
          <a:bodyPr anchorCtr="0" anchor="t" bIns="45000" lIns="90000" spcFirstLastPara="1" rIns="90000" wrap="square" tIns="45000">
            <a:noAutofit/>
          </a:bodyPr>
          <a:lstStyle/>
          <a:p>
            <a:pPr indent="-342360" lvl="0" marL="343080" marR="0" rtl="0" algn="r">
              <a:lnSpc>
                <a:spcPct val="100000"/>
              </a:lnSpc>
              <a:spcBef>
                <a:spcPts val="0"/>
              </a:spcBef>
              <a:spcAft>
                <a:spcPts val="0"/>
              </a:spcAft>
              <a:buNone/>
            </a:pPr>
            <a:r>
              <a:rPr lang="en-IN" sz="2400">
                <a:solidFill>
                  <a:srgbClr val="FF0000"/>
                </a:solidFill>
                <a:latin typeface="Trebuchet MS"/>
                <a:ea typeface="Trebuchet MS"/>
                <a:cs typeface="Trebuchet MS"/>
                <a:sym typeface="Trebuchet MS"/>
              </a:rPr>
              <a:t>FUNCTIONALITIES USED</a:t>
            </a:r>
            <a:endParaRPr b="0" i="0" sz="1800" u="none" cap="none" strike="noStrike">
              <a:solidFill>
                <a:srgbClr val="000000"/>
              </a:solidFill>
              <a:latin typeface="Arial"/>
              <a:ea typeface="Arial"/>
              <a:cs typeface="Arial"/>
              <a:sym typeface="Arial"/>
            </a:endParaRPr>
          </a:p>
        </p:txBody>
      </p:sp>
      <p:sp>
        <p:nvSpPr>
          <p:cNvPr id="225" name="Google Shape;225;p27"/>
          <p:cNvSpPr txBox="1"/>
          <p:nvPr/>
        </p:nvSpPr>
        <p:spPr>
          <a:xfrm>
            <a:off x="1655400" y="1975475"/>
            <a:ext cx="4854900" cy="461100"/>
          </a:xfrm>
          <a:prstGeom prst="rect">
            <a:avLst/>
          </a:prstGeom>
          <a:noFill/>
          <a:ln cap="flat" cmpd="sng" w="19050">
            <a:solidFill>
              <a:srgbClr val="33CCCC"/>
            </a:solidFill>
            <a:prstDash val="solid"/>
            <a:round/>
            <a:headEnd len="sm" w="sm" type="none"/>
            <a:tailEnd len="sm" w="sm" type="none"/>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IN" sz="1800" u="sng">
                <a:solidFill>
                  <a:schemeClr val="dk1"/>
                </a:solidFill>
                <a:latin typeface="Merriweather"/>
                <a:ea typeface="Merriweather"/>
                <a:cs typeface="Merriweather"/>
                <a:sym typeface="Merriweather"/>
              </a:rPr>
              <a:t>Technologies used</a:t>
            </a:r>
            <a:endParaRPr b="1" u="sng"/>
          </a:p>
        </p:txBody>
      </p:sp>
      <p:grpSp>
        <p:nvGrpSpPr>
          <p:cNvPr id="226" name="Google Shape;226;p27"/>
          <p:cNvGrpSpPr/>
          <p:nvPr/>
        </p:nvGrpSpPr>
        <p:grpSpPr>
          <a:xfrm>
            <a:off x="5522407" y="3428995"/>
            <a:ext cx="1854000" cy="1854000"/>
            <a:chOff x="6077707" y="1644751"/>
            <a:chExt cx="1854000" cy="1854000"/>
          </a:xfrm>
        </p:grpSpPr>
        <p:sp>
          <p:nvSpPr>
            <p:cNvPr id="227" name="Google Shape;227;p27"/>
            <p:cNvSpPr/>
            <p:nvPr/>
          </p:nvSpPr>
          <p:spPr>
            <a:xfrm>
              <a:off x="6077707" y="1644751"/>
              <a:ext cx="1854000" cy="1854000"/>
            </a:xfrm>
            <a:prstGeom prst="ellipse">
              <a:avLst/>
            </a:prstGeom>
            <a:solidFill>
              <a:srgbClr val="155B54"/>
            </a:solidFill>
            <a:ln cap="flat" cmpd="sng" w="28575">
              <a:solidFill>
                <a:srgbClr val="83E3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27"/>
            <p:cNvSpPr txBox="1"/>
            <p:nvPr/>
          </p:nvSpPr>
          <p:spPr>
            <a:xfrm>
              <a:off x="6386100" y="2311040"/>
              <a:ext cx="1290600" cy="5214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IN" sz="2400">
                  <a:solidFill>
                    <a:srgbClr val="FFFFFF"/>
                  </a:solidFill>
                  <a:latin typeface="Merriweather"/>
                  <a:ea typeface="Merriweather"/>
                  <a:cs typeface="Merriweather"/>
                  <a:sym typeface="Merriweather"/>
                </a:rPr>
                <a:t>PHP</a:t>
              </a:r>
              <a:endParaRPr sz="2400">
                <a:solidFill>
                  <a:srgbClr val="FFFFFF"/>
                </a:solidFill>
                <a:latin typeface="Merriweather"/>
                <a:ea typeface="Merriweather"/>
                <a:cs typeface="Merriweather"/>
                <a:sym typeface="Merriweather"/>
              </a:endParaRPr>
            </a:p>
          </p:txBody>
        </p:sp>
      </p:grpSp>
      <p:grpSp>
        <p:nvGrpSpPr>
          <p:cNvPr id="229" name="Google Shape;229;p27"/>
          <p:cNvGrpSpPr/>
          <p:nvPr/>
        </p:nvGrpSpPr>
        <p:grpSpPr>
          <a:xfrm>
            <a:off x="3900605" y="3428995"/>
            <a:ext cx="1854000" cy="1854000"/>
            <a:chOff x="4455905" y="1644751"/>
            <a:chExt cx="1854000" cy="1854000"/>
          </a:xfrm>
        </p:grpSpPr>
        <p:sp>
          <p:nvSpPr>
            <p:cNvPr id="230" name="Google Shape;230;p27"/>
            <p:cNvSpPr/>
            <p:nvPr/>
          </p:nvSpPr>
          <p:spPr>
            <a:xfrm>
              <a:off x="4455905" y="1644751"/>
              <a:ext cx="1854000" cy="1854000"/>
            </a:xfrm>
            <a:prstGeom prst="ellipse">
              <a:avLst/>
            </a:prstGeom>
            <a:solidFill>
              <a:srgbClr val="1B786E"/>
            </a:solidFill>
            <a:ln cap="flat" cmpd="sng" w="28575">
              <a:solidFill>
                <a:srgbClr val="83E3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27"/>
            <p:cNvSpPr txBox="1"/>
            <p:nvPr/>
          </p:nvSpPr>
          <p:spPr>
            <a:xfrm>
              <a:off x="4764300" y="2311040"/>
              <a:ext cx="1290600" cy="5214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IN" sz="2400">
                  <a:solidFill>
                    <a:srgbClr val="FFFFFF"/>
                  </a:solidFill>
                  <a:latin typeface="Merriweather"/>
                  <a:ea typeface="Merriweather"/>
                  <a:cs typeface="Merriweather"/>
                  <a:sym typeface="Merriweather"/>
                </a:rPr>
                <a:t>JS</a:t>
              </a:r>
              <a:r>
                <a:rPr lang="en-IN" sz="2400">
                  <a:solidFill>
                    <a:srgbClr val="FFFFFF"/>
                  </a:solidFill>
                  <a:latin typeface="Merriweather"/>
                  <a:ea typeface="Merriweather"/>
                  <a:cs typeface="Merriweather"/>
                  <a:sym typeface="Merriweather"/>
                </a:rPr>
                <a:t> </a:t>
              </a:r>
              <a:endParaRPr sz="2400">
                <a:solidFill>
                  <a:srgbClr val="FFFFFF"/>
                </a:solidFill>
                <a:latin typeface="Merriweather"/>
                <a:ea typeface="Merriweather"/>
                <a:cs typeface="Merriweather"/>
                <a:sym typeface="Merriweather"/>
              </a:endParaRPr>
            </a:p>
          </p:txBody>
        </p:sp>
      </p:grpSp>
      <p:grpSp>
        <p:nvGrpSpPr>
          <p:cNvPr id="232" name="Google Shape;232;p27"/>
          <p:cNvGrpSpPr/>
          <p:nvPr/>
        </p:nvGrpSpPr>
        <p:grpSpPr>
          <a:xfrm>
            <a:off x="2278802" y="3429005"/>
            <a:ext cx="1854000" cy="1854000"/>
            <a:chOff x="2834102" y="1644762"/>
            <a:chExt cx="1854000" cy="1854000"/>
          </a:xfrm>
        </p:grpSpPr>
        <p:sp>
          <p:nvSpPr>
            <p:cNvPr id="233" name="Google Shape;233;p27"/>
            <p:cNvSpPr/>
            <p:nvPr/>
          </p:nvSpPr>
          <p:spPr>
            <a:xfrm>
              <a:off x="2834102" y="1644762"/>
              <a:ext cx="1854000" cy="1854000"/>
            </a:xfrm>
            <a:prstGeom prst="ellipse">
              <a:avLst/>
            </a:prstGeom>
            <a:solidFill>
              <a:srgbClr val="1D7E74"/>
            </a:solidFill>
            <a:ln cap="flat" cmpd="sng" w="28575">
              <a:solidFill>
                <a:srgbClr val="83E3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27"/>
            <p:cNvSpPr txBox="1"/>
            <p:nvPr/>
          </p:nvSpPr>
          <p:spPr>
            <a:xfrm>
              <a:off x="3142502" y="2311050"/>
              <a:ext cx="1290600" cy="5214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IN" sz="2400">
                  <a:solidFill>
                    <a:srgbClr val="FFFFFF"/>
                  </a:solidFill>
                  <a:latin typeface="Merriweather"/>
                  <a:ea typeface="Merriweather"/>
                  <a:cs typeface="Merriweather"/>
                  <a:sym typeface="Merriweather"/>
                </a:rPr>
                <a:t>CSS</a:t>
              </a:r>
              <a:endParaRPr sz="2400">
                <a:solidFill>
                  <a:srgbClr val="FFFFFF"/>
                </a:solidFill>
                <a:latin typeface="Merriweather"/>
                <a:ea typeface="Merriweather"/>
                <a:cs typeface="Merriweather"/>
                <a:sym typeface="Merriweather"/>
              </a:endParaRPr>
            </a:p>
          </p:txBody>
        </p:sp>
      </p:grpSp>
      <p:grpSp>
        <p:nvGrpSpPr>
          <p:cNvPr id="235" name="Google Shape;235;p27"/>
          <p:cNvGrpSpPr/>
          <p:nvPr/>
        </p:nvGrpSpPr>
        <p:grpSpPr>
          <a:xfrm>
            <a:off x="657000" y="3429005"/>
            <a:ext cx="1854000" cy="1854000"/>
            <a:chOff x="1212300" y="1644762"/>
            <a:chExt cx="1854000" cy="1854000"/>
          </a:xfrm>
        </p:grpSpPr>
        <p:sp>
          <p:nvSpPr>
            <p:cNvPr id="236" name="Google Shape;236;p27"/>
            <p:cNvSpPr/>
            <p:nvPr/>
          </p:nvSpPr>
          <p:spPr>
            <a:xfrm>
              <a:off x="1212300" y="1644762"/>
              <a:ext cx="1854000" cy="1854000"/>
            </a:xfrm>
            <a:prstGeom prst="ellipse">
              <a:avLst/>
            </a:prstGeom>
            <a:solidFill>
              <a:srgbClr val="1F887E"/>
            </a:solidFill>
            <a:ln cap="flat" cmpd="sng" w="28575">
              <a:solidFill>
                <a:srgbClr val="83E3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27"/>
            <p:cNvSpPr txBox="1"/>
            <p:nvPr/>
          </p:nvSpPr>
          <p:spPr>
            <a:xfrm>
              <a:off x="1494000" y="2311050"/>
              <a:ext cx="1290600" cy="5214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IN" sz="2400">
                  <a:solidFill>
                    <a:srgbClr val="FFFFFF"/>
                  </a:solidFill>
                  <a:latin typeface="Merriweather"/>
                  <a:ea typeface="Merriweather"/>
                  <a:cs typeface="Merriweather"/>
                  <a:sym typeface="Merriweather"/>
                </a:rPr>
                <a:t>HTML</a:t>
              </a:r>
              <a:endParaRPr sz="2400">
                <a:solidFill>
                  <a:srgbClr val="FFFFFF"/>
                </a:solidFill>
                <a:latin typeface="Merriweather"/>
                <a:ea typeface="Merriweather"/>
                <a:cs typeface="Merriweather"/>
                <a:sym typeface="Merriweather"/>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1" name="Shape 241"/>
        <p:cNvGrpSpPr/>
        <p:nvPr/>
      </p:nvGrpSpPr>
      <p:grpSpPr>
        <a:xfrm>
          <a:off x="0" y="0"/>
          <a:ext cx="0" cy="0"/>
          <a:chOff x="0" y="0"/>
          <a:chExt cx="0" cy="0"/>
        </a:xfrm>
      </p:grpSpPr>
      <p:sp>
        <p:nvSpPr>
          <p:cNvPr id="242" name="Google Shape;242;p28"/>
          <p:cNvSpPr/>
          <p:nvPr/>
        </p:nvSpPr>
        <p:spPr>
          <a:xfrm>
            <a:off x="365175" y="3355788"/>
            <a:ext cx="7006482" cy="1062676"/>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rgbClr val="33CCCC"/>
                </a:solidFill>
                <a:latin typeface="Arial"/>
              </a:rPr>
              <a:t>THANK YOU</a:t>
            </a: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 name="Shape 104"/>
        <p:cNvGrpSpPr/>
        <p:nvPr/>
      </p:nvGrpSpPr>
      <p:grpSpPr>
        <a:xfrm>
          <a:off x="0" y="0"/>
          <a:ext cx="0" cy="0"/>
          <a:chOff x="0" y="0"/>
          <a:chExt cx="0" cy="0"/>
        </a:xfrm>
      </p:grpSpPr>
      <p:sp>
        <p:nvSpPr>
          <p:cNvPr id="105" name="Google Shape;105;p15"/>
          <p:cNvSpPr/>
          <p:nvPr/>
        </p:nvSpPr>
        <p:spPr>
          <a:xfrm>
            <a:off x="1523880" y="1581120"/>
            <a:ext cx="7619400" cy="35700"/>
          </a:xfrm>
          <a:prstGeom prst="rect">
            <a:avLst/>
          </a:prstGeom>
          <a:solidFill>
            <a:srgbClr val="33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5"/>
          <p:cNvSpPr/>
          <p:nvPr/>
        </p:nvSpPr>
        <p:spPr>
          <a:xfrm>
            <a:off x="2666880" y="1143000"/>
            <a:ext cx="6476400" cy="460800"/>
          </a:xfrm>
          <a:prstGeom prst="rect">
            <a:avLst/>
          </a:prstGeom>
          <a:noFill/>
          <a:ln>
            <a:noFill/>
          </a:ln>
        </p:spPr>
        <p:txBody>
          <a:bodyPr anchorCtr="0" anchor="t" bIns="45000" lIns="90000" spcFirstLastPara="1" rIns="90000" wrap="square" tIns="45000">
            <a:noAutofit/>
          </a:bodyPr>
          <a:lstStyle/>
          <a:p>
            <a:pPr indent="-342360" lvl="0" marL="343080" rtl="0" algn="r">
              <a:spcBef>
                <a:spcPts val="0"/>
              </a:spcBef>
              <a:spcAft>
                <a:spcPts val="0"/>
              </a:spcAft>
              <a:buClr>
                <a:schemeClr val="dk1"/>
              </a:buClr>
              <a:buFont typeface="Arial"/>
              <a:buNone/>
            </a:pPr>
            <a:r>
              <a:rPr lang="en-IN" sz="2400">
                <a:solidFill>
                  <a:srgbClr val="FF0000"/>
                </a:solidFill>
                <a:latin typeface="Trebuchet MS"/>
                <a:ea typeface="Trebuchet MS"/>
                <a:cs typeface="Trebuchet MS"/>
                <a:sym typeface="Trebuchet MS"/>
              </a:rPr>
              <a:t>Project Abstract  </a:t>
            </a:r>
            <a:endParaRPr sz="1800">
              <a:solidFill>
                <a:schemeClr val="dk1"/>
              </a:solidFill>
            </a:endParaRPr>
          </a:p>
        </p:txBody>
      </p:sp>
      <p:sp>
        <p:nvSpPr>
          <p:cNvPr id="107" name="Google Shape;107;p15"/>
          <p:cNvSpPr/>
          <p:nvPr/>
        </p:nvSpPr>
        <p:spPr>
          <a:xfrm>
            <a:off x="1141600" y="1798325"/>
            <a:ext cx="6285600" cy="1289700"/>
          </a:xfrm>
          <a:prstGeom prst="rect">
            <a:avLst/>
          </a:prstGeom>
          <a:noFill/>
          <a:ln cap="flat" cmpd="sng" w="9525">
            <a:solidFill>
              <a:srgbClr val="000000"/>
            </a:solidFill>
            <a:prstDash val="solid"/>
            <a:round/>
            <a:headEnd len="sm" w="sm" type="none"/>
            <a:tailEnd len="sm" w="sm" type="none"/>
          </a:ln>
        </p:spPr>
        <p:txBody>
          <a:bodyPr anchorCtr="0" anchor="ctr" bIns="45000" lIns="90000" spcFirstLastPara="1" rIns="90000" wrap="square" tIns="45000">
            <a:noAutofit/>
          </a:bodyPr>
          <a:lstStyle/>
          <a:p>
            <a:pPr indent="0" lvl="0" marL="0" rtl="0" algn="ctr">
              <a:lnSpc>
                <a:spcPct val="100000"/>
              </a:lnSpc>
              <a:spcBef>
                <a:spcPts val="0"/>
              </a:spcBef>
              <a:spcAft>
                <a:spcPts val="0"/>
              </a:spcAft>
              <a:buNone/>
            </a:pPr>
            <a:r>
              <a:t/>
            </a:r>
            <a:endParaRPr sz="1800">
              <a:solidFill>
                <a:schemeClr val="dk1"/>
              </a:solidFill>
              <a:highlight>
                <a:srgbClr val="FFFFFF"/>
              </a:highlight>
              <a:latin typeface="Merriweather"/>
              <a:ea typeface="Merriweather"/>
              <a:cs typeface="Merriweather"/>
              <a:sym typeface="Merriweather"/>
            </a:endParaRPr>
          </a:p>
          <a:p>
            <a:pPr indent="0" lvl="0" marL="0" rtl="0" algn="ctr">
              <a:lnSpc>
                <a:spcPct val="100000"/>
              </a:lnSpc>
              <a:spcBef>
                <a:spcPts val="2300"/>
              </a:spcBef>
              <a:spcAft>
                <a:spcPts val="2300"/>
              </a:spcAft>
              <a:buNone/>
            </a:pPr>
            <a:r>
              <a:rPr lang="en-IN" sz="1800">
                <a:solidFill>
                  <a:schemeClr val="dk1"/>
                </a:solidFill>
                <a:highlight>
                  <a:srgbClr val="FFFFFF"/>
                </a:highlight>
                <a:latin typeface="Merriweather"/>
                <a:ea typeface="Merriweather"/>
                <a:cs typeface="Merriweather"/>
                <a:sym typeface="Merriweather"/>
              </a:rPr>
              <a:t>The Project is a portal for Buying and Selling Portal with </a:t>
            </a:r>
            <a:r>
              <a:rPr lang="en-IN" sz="1800">
                <a:solidFill>
                  <a:schemeClr val="dk1"/>
                </a:solidFill>
                <a:highlight>
                  <a:srgbClr val="FFFFFF"/>
                </a:highlight>
                <a:latin typeface="Merriweather"/>
                <a:ea typeface="Merriweather"/>
                <a:cs typeface="Merriweather"/>
                <a:sym typeface="Merriweather"/>
              </a:rPr>
              <a:t>several</a:t>
            </a:r>
            <a:r>
              <a:rPr lang="en-IN" sz="1800">
                <a:solidFill>
                  <a:schemeClr val="dk1"/>
                </a:solidFill>
                <a:highlight>
                  <a:srgbClr val="FFFFFF"/>
                </a:highlight>
                <a:latin typeface="Merriweather"/>
                <a:ea typeface="Merriweather"/>
                <a:cs typeface="Merriweather"/>
                <a:sym typeface="Merriweather"/>
              </a:rPr>
              <a:t> KM functionalities. </a:t>
            </a:r>
            <a:endParaRPr sz="1800">
              <a:solidFill>
                <a:schemeClr val="dk1"/>
              </a:solidFill>
              <a:highlight>
                <a:srgbClr val="FFFFFF"/>
              </a:highlight>
              <a:latin typeface="Merriweather"/>
              <a:ea typeface="Merriweather"/>
              <a:cs typeface="Merriweather"/>
              <a:sym typeface="Merriweather"/>
            </a:endParaRPr>
          </a:p>
        </p:txBody>
      </p:sp>
      <p:pic>
        <p:nvPicPr>
          <p:cNvPr id="108" name="Google Shape;108;p15"/>
          <p:cNvPicPr preferRelativeResize="0"/>
          <p:nvPr/>
        </p:nvPicPr>
        <p:blipFill rotWithShape="1">
          <a:blip r:embed="rId3">
            <a:alphaModFix/>
          </a:blip>
          <a:srcRect b="10905" l="0" r="0" t="0"/>
          <a:stretch/>
        </p:blipFill>
        <p:spPr>
          <a:xfrm>
            <a:off x="1141600" y="3429000"/>
            <a:ext cx="2426200" cy="2512750"/>
          </a:xfrm>
          <a:prstGeom prst="rect">
            <a:avLst/>
          </a:prstGeom>
          <a:noFill/>
          <a:ln cap="flat" cmpd="sng" w="19050">
            <a:solidFill>
              <a:schemeClr val="dk2"/>
            </a:solidFill>
            <a:prstDash val="solid"/>
            <a:round/>
            <a:headEnd len="sm" w="sm" type="none"/>
            <a:tailEnd len="sm" w="sm" type="none"/>
          </a:ln>
        </p:spPr>
      </p:pic>
      <p:sp>
        <p:nvSpPr>
          <p:cNvPr id="109" name="Google Shape;109;p15"/>
          <p:cNvSpPr txBox="1"/>
          <p:nvPr/>
        </p:nvSpPr>
        <p:spPr>
          <a:xfrm>
            <a:off x="3970425" y="3429075"/>
            <a:ext cx="3456900" cy="25128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457200" lvl="0" marL="0" rtl="0" algn="l">
              <a:spcBef>
                <a:spcPts val="0"/>
              </a:spcBef>
              <a:spcAft>
                <a:spcPts val="0"/>
              </a:spcAft>
              <a:buNone/>
            </a:pPr>
            <a:r>
              <a:rPr b="1" lang="en-IN" sz="1800" u="sng">
                <a:latin typeface="Merriweather"/>
                <a:ea typeface="Merriweather"/>
                <a:cs typeface="Merriweather"/>
                <a:sym typeface="Merriweather"/>
              </a:rPr>
              <a:t>Features of the portal</a:t>
            </a:r>
            <a:endParaRPr b="1" sz="1800" u="sng">
              <a:latin typeface="Merriweather"/>
              <a:ea typeface="Merriweather"/>
              <a:cs typeface="Merriweather"/>
              <a:sym typeface="Merriweather"/>
            </a:endParaRPr>
          </a:p>
          <a:p>
            <a:pPr indent="0" lvl="0" marL="0" rtl="0" algn="l">
              <a:spcBef>
                <a:spcPts val="0"/>
              </a:spcBef>
              <a:spcAft>
                <a:spcPts val="0"/>
              </a:spcAft>
              <a:buNone/>
            </a:pPr>
            <a:r>
              <a:t/>
            </a:r>
            <a:endParaRPr b="1" sz="1800" u="sng">
              <a:latin typeface="Merriweather"/>
              <a:ea typeface="Merriweather"/>
              <a:cs typeface="Merriweather"/>
              <a:sym typeface="Merriweather"/>
            </a:endParaRPr>
          </a:p>
          <a:p>
            <a:pPr indent="-330200" lvl="0" marL="457200" rtl="0" algn="l">
              <a:spcBef>
                <a:spcPts val="0"/>
              </a:spcBef>
              <a:spcAft>
                <a:spcPts val="0"/>
              </a:spcAft>
              <a:buSzPts val="1600"/>
              <a:buFont typeface="Merriweather"/>
              <a:buChar char="●"/>
            </a:pPr>
            <a:r>
              <a:rPr lang="en-IN" sz="1600">
                <a:latin typeface="Merriweather"/>
                <a:ea typeface="Merriweather"/>
                <a:cs typeface="Merriweather"/>
                <a:sym typeface="Merriweather"/>
              </a:rPr>
              <a:t>Login/SignUp</a:t>
            </a:r>
            <a:endParaRPr sz="1600">
              <a:latin typeface="Merriweather"/>
              <a:ea typeface="Merriweather"/>
              <a:cs typeface="Merriweather"/>
              <a:sym typeface="Merriweather"/>
            </a:endParaRPr>
          </a:p>
          <a:p>
            <a:pPr indent="-330200" lvl="0" marL="457200" rtl="0" algn="l">
              <a:spcBef>
                <a:spcPts val="0"/>
              </a:spcBef>
              <a:spcAft>
                <a:spcPts val="0"/>
              </a:spcAft>
              <a:buSzPts val="1600"/>
              <a:buFont typeface="Merriweather"/>
              <a:buChar char="●"/>
            </a:pPr>
            <a:r>
              <a:rPr lang="en-IN" sz="1600">
                <a:latin typeface="Merriweather"/>
                <a:ea typeface="Merriweather"/>
                <a:cs typeface="Merriweather"/>
                <a:sym typeface="Merriweather"/>
              </a:rPr>
              <a:t>Admin Login</a:t>
            </a:r>
            <a:endParaRPr sz="1600">
              <a:latin typeface="Merriweather"/>
              <a:ea typeface="Merriweather"/>
              <a:cs typeface="Merriweather"/>
              <a:sym typeface="Merriweather"/>
            </a:endParaRPr>
          </a:p>
          <a:p>
            <a:pPr indent="-330200" lvl="0" marL="457200" rtl="0" algn="l">
              <a:spcBef>
                <a:spcPts val="0"/>
              </a:spcBef>
              <a:spcAft>
                <a:spcPts val="0"/>
              </a:spcAft>
              <a:buSzPts val="1600"/>
              <a:buFont typeface="Merriweather"/>
              <a:buChar char="●"/>
            </a:pPr>
            <a:r>
              <a:rPr lang="en-IN" sz="1600">
                <a:latin typeface="Merriweather"/>
                <a:ea typeface="Merriweather"/>
                <a:cs typeface="Merriweather"/>
                <a:sym typeface="Merriweather"/>
              </a:rPr>
              <a:t>Post </a:t>
            </a:r>
            <a:r>
              <a:rPr lang="en-IN" sz="1600">
                <a:latin typeface="Merriweather"/>
                <a:ea typeface="Merriweather"/>
                <a:cs typeface="Merriweather"/>
                <a:sym typeface="Merriweather"/>
              </a:rPr>
              <a:t>Advertisement</a:t>
            </a:r>
            <a:endParaRPr sz="1600">
              <a:latin typeface="Merriweather"/>
              <a:ea typeface="Merriweather"/>
              <a:cs typeface="Merriweather"/>
              <a:sym typeface="Merriweather"/>
            </a:endParaRPr>
          </a:p>
          <a:p>
            <a:pPr indent="-330200" lvl="0" marL="457200" rtl="0" algn="l">
              <a:spcBef>
                <a:spcPts val="0"/>
              </a:spcBef>
              <a:spcAft>
                <a:spcPts val="0"/>
              </a:spcAft>
              <a:buSzPts val="1600"/>
              <a:buFont typeface="Merriweather"/>
              <a:buChar char="●"/>
            </a:pPr>
            <a:r>
              <a:rPr lang="en-IN" sz="1600">
                <a:latin typeface="Merriweather"/>
                <a:ea typeface="Merriweather"/>
                <a:cs typeface="Merriweather"/>
                <a:sym typeface="Merriweather"/>
              </a:rPr>
              <a:t>Admin Approves/Deletes</a:t>
            </a:r>
            <a:endParaRPr sz="1600">
              <a:latin typeface="Merriweather"/>
              <a:ea typeface="Merriweather"/>
              <a:cs typeface="Merriweather"/>
              <a:sym typeface="Merriweather"/>
            </a:endParaRPr>
          </a:p>
          <a:p>
            <a:pPr indent="-330200" lvl="0" marL="457200" rtl="0" algn="l">
              <a:spcBef>
                <a:spcPts val="0"/>
              </a:spcBef>
              <a:spcAft>
                <a:spcPts val="0"/>
              </a:spcAft>
              <a:buSzPts val="1600"/>
              <a:buFont typeface="Merriweather"/>
              <a:buChar char="●"/>
            </a:pPr>
            <a:r>
              <a:rPr lang="en-IN" sz="1600">
                <a:latin typeface="Merriweather"/>
                <a:ea typeface="Merriweather"/>
                <a:cs typeface="Merriweather"/>
                <a:sym typeface="Merriweather"/>
              </a:rPr>
              <a:t>Message seller</a:t>
            </a:r>
            <a:endParaRPr sz="1600">
              <a:latin typeface="Merriweather"/>
              <a:ea typeface="Merriweather"/>
              <a:cs typeface="Merriweather"/>
              <a:sym typeface="Merriweather"/>
            </a:endParaRPr>
          </a:p>
          <a:p>
            <a:pPr indent="-330200" lvl="0" marL="457200" rtl="0" algn="l">
              <a:spcBef>
                <a:spcPts val="0"/>
              </a:spcBef>
              <a:spcAft>
                <a:spcPts val="0"/>
              </a:spcAft>
              <a:buSzPts val="1600"/>
              <a:buFont typeface="Merriweather"/>
              <a:buChar char="●"/>
            </a:pPr>
            <a:r>
              <a:rPr lang="en-IN" sz="1600">
                <a:latin typeface="Merriweather"/>
                <a:ea typeface="Merriweather"/>
                <a:cs typeface="Merriweather"/>
                <a:sym typeface="Merriweather"/>
              </a:rPr>
              <a:t>Seller gets details of buyer</a:t>
            </a:r>
            <a:endParaRPr sz="1600">
              <a:latin typeface="Merriweather"/>
              <a:ea typeface="Merriweather"/>
              <a:cs typeface="Merriweather"/>
              <a:sym typeface="Merriweathe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3" name="Shape 113"/>
        <p:cNvGrpSpPr/>
        <p:nvPr/>
      </p:nvGrpSpPr>
      <p:grpSpPr>
        <a:xfrm>
          <a:off x="0" y="0"/>
          <a:ext cx="0" cy="0"/>
          <a:chOff x="0" y="0"/>
          <a:chExt cx="0" cy="0"/>
        </a:xfrm>
      </p:grpSpPr>
      <p:sp>
        <p:nvSpPr>
          <p:cNvPr id="114" name="Google Shape;114;p16"/>
          <p:cNvSpPr/>
          <p:nvPr/>
        </p:nvSpPr>
        <p:spPr>
          <a:xfrm>
            <a:off x="1523880" y="1581120"/>
            <a:ext cx="7619400" cy="35700"/>
          </a:xfrm>
          <a:prstGeom prst="rect">
            <a:avLst/>
          </a:prstGeom>
          <a:solidFill>
            <a:srgbClr val="33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6"/>
          <p:cNvSpPr/>
          <p:nvPr/>
        </p:nvSpPr>
        <p:spPr>
          <a:xfrm>
            <a:off x="2666880" y="1143000"/>
            <a:ext cx="6476400" cy="460800"/>
          </a:xfrm>
          <a:prstGeom prst="rect">
            <a:avLst/>
          </a:prstGeom>
          <a:noFill/>
          <a:ln>
            <a:noFill/>
          </a:ln>
        </p:spPr>
        <p:txBody>
          <a:bodyPr anchorCtr="0" anchor="t" bIns="45000" lIns="90000" spcFirstLastPara="1" rIns="90000" wrap="square" tIns="45000">
            <a:noAutofit/>
          </a:bodyPr>
          <a:lstStyle/>
          <a:p>
            <a:pPr indent="-342360" lvl="0" marL="343080" rtl="0" algn="r">
              <a:spcBef>
                <a:spcPts val="0"/>
              </a:spcBef>
              <a:spcAft>
                <a:spcPts val="0"/>
              </a:spcAft>
              <a:buClr>
                <a:schemeClr val="dk1"/>
              </a:buClr>
              <a:buSzPts val="1100"/>
              <a:buFont typeface="Arial"/>
              <a:buNone/>
            </a:pPr>
            <a:r>
              <a:rPr lang="en-IN" sz="2400">
                <a:solidFill>
                  <a:srgbClr val="FF0000"/>
                </a:solidFill>
                <a:latin typeface="Trebuchet MS"/>
                <a:ea typeface="Trebuchet MS"/>
                <a:cs typeface="Trebuchet MS"/>
                <a:sym typeface="Trebuchet MS"/>
              </a:rPr>
              <a:t>Real World Application</a:t>
            </a:r>
            <a:endParaRPr sz="2400">
              <a:solidFill>
                <a:srgbClr val="FF0000"/>
              </a:solidFill>
              <a:latin typeface="Trebuchet MS"/>
              <a:ea typeface="Trebuchet MS"/>
              <a:cs typeface="Trebuchet MS"/>
              <a:sym typeface="Trebuchet MS"/>
            </a:endParaRPr>
          </a:p>
          <a:p>
            <a:pPr indent="-342360" lvl="0" marL="343080" rtl="0" algn="r">
              <a:spcBef>
                <a:spcPts val="0"/>
              </a:spcBef>
              <a:spcAft>
                <a:spcPts val="0"/>
              </a:spcAft>
              <a:buClr>
                <a:schemeClr val="dk1"/>
              </a:buClr>
              <a:buSzPts val="1100"/>
              <a:buFont typeface="Arial"/>
              <a:buNone/>
            </a:pPr>
            <a:r>
              <a:t/>
            </a:r>
            <a:endParaRPr sz="2400">
              <a:solidFill>
                <a:srgbClr val="FF0000"/>
              </a:solidFill>
              <a:latin typeface="Trebuchet MS"/>
              <a:ea typeface="Trebuchet MS"/>
              <a:cs typeface="Trebuchet MS"/>
              <a:sym typeface="Trebuchet MS"/>
            </a:endParaRPr>
          </a:p>
          <a:p>
            <a:pPr indent="-342360" lvl="0" marL="343080" rtl="0" algn="r">
              <a:spcBef>
                <a:spcPts val="0"/>
              </a:spcBef>
              <a:spcAft>
                <a:spcPts val="0"/>
              </a:spcAft>
              <a:buClr>
                <a:schemeClr val="dk1"/>
              </a:buClr>
              <a:buFont typeface="Arial"/>
              <a:buNone/>
            </a:pPr>
            <a:r>
              <a:rPr lang="en-IN" sz="2400">
                <a:solidFill>
                  <a:srgbClr val="FF0000"/>
                </a:solidFill>
                <a:latin typeface="Trebuchet MS"/>
                <a:ea typeface="Trebuchet MS"/>
                <a:cs typeface="Trebuchet MS"/>
                <a:sym typeface="Trebuchet MS"/>
              </a:rPr>
              <a:t>  </a:t>
            </a:r>
            <a:endParaRPr sz="1800">
              <a:solidFill>
                <a:schemeClr val="dk1"/>
              </a:solidFill>
            </a:endParaRPr>
          </a:p>
        </p:txBody>
      </p:sp>
      <p:sp>
        <p:nvSpPr>
          <p:cNvPr id="116" name="Google Shape;116;p16"/>
          <p:cNvSpPr txBox="1"/>
          <p:nvPr/>
        </p:nvSpPr>
        <p:spPr>
          <a:xfrm>
            <a:off x="600300" y="1741400"/>
            <a:ext cx="3772800" cy="48867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b="1" sz="1600" u="sng">
              <a:latin typeface="Merriweather"/>
              <a:ea typeface="Merriweather"/>
              <a:cs typeface="Merriweather"/>
              <a:sym typeface="Merriweather"/>
            </a:endParaRPr>
          </a:p>
          <a:p>
            <a:pPr indent="0" lvl="0" marL="0" rtl="0" algn="l">
              <a:spcBef>
                <a:spcPts val="0"/>
              </a:spcBef>
              <a:spcAft>
                <a:spcPts val="0"/>
              </a:spcAft>
              <a:buNone/>
            </a:pPr>
            <a:r>
              <a:rPr b="1" lang="en-IN" sz="1600">
                <a:latin typeface="Merriweather"/>
                <a:ea typeface="Merriweather"/>
                <a:cs typeface="Merriweather"/>
                <a:sym typeface="Merriweather"/>
              </a:rPr>
              <a:t>  </a:t>
            </a:r>
            <a:r>
              <a:rPr b="1" lang="en-IN" sz="1800" u="sng">
                <a:latin typeface="Merriweather"/>
                <a:ea typeface="Merriweather"/>
                <a:cs typeface="Merriweather"/>
                <a:sym typeface="Merriweather"/>
              </a:rPr>
              <a:t>Need for such an application</a:t>
            </a:r>
            <a:endParaRPr b="1" sz="1800" u="sng">
              <a:latin typeface="Merriweather"/>
              <a:ea typeface="Merriweather"/>
              <a:cs typeface="Merriweather"/>
              <a:sym typeface="Merriweather"/>
            </a:endParaRPr>
          </a:p>
          <a:p>
            <a:pPr indent="0" lvl="0" marL="0" rtl="0" algn="l">
              <a:spcBef>
                <a:spcPts val="0"/>
              </a:spcBef>
              <a:spcAft>
                <a:spcPts val="0"/>
              </a:spcAft>
              <a:buNone/>
            </a:pPr>
            <a:r>
              <a:t/>
            </a:r>
            <a:endParaRPr b="1" sz="1600">
              <a:latin typeface="Merriweather"/>
              <a:ea typeface="Merriweather"/>
              <a:cs typeface="Merriweather"/>
              <a:sym typeface="Merriweather"/>
            </a:endParaRPr>
          </a:p>
          <a:p>
            <a:pPr indent="0" lvl="0" marL="0" rtl="0" algn="l">
              <a:spcBef>
                <a:spcPts val="0"/>
              </a:spcBef>
              <a:spcAft>
                <a:spcPts val="0"/>
              </a:spcAft>
              <a:buNone/>
            </a:pPr>
            <a:r>
              <a:rPr b="1" lang="en-IN" sz="1600" u="sng">
                <a:latin typeface="Merriweather"/>
                <a:ea typeface="Merriweather"/>
                <a:cs typeface="Merriweather"/>
                <a:sym typeface="Merriweather"/>
              </a:rPr>
              <a:t>For the seller:</a:t>
            </a:r>
            <a:endParaRPr b="1" sz="1600" u="sng">
              <a:latin typeface="Merriweather"/>
              <a:ea typeface="Merriweather"/>
              <a:cs typeface="Merriweather"/>
              <a:sym typeface="Merriweather"/>
            </a:endParaRPr>
          </a:p>
          <a:p>
            <a:pPr indent="0" lvl="0" marL="0" rtl="0" algn="l">
              <a:spcBef>
                <a:spcPts val="0"/>
              </a:spcBef>
              <a:spcAft>
                <a:spcPts val="0"/>
              </a:spcAft>
              <a:buNone/>
            </a:pPr>
            <a:r>
              <a:rPr b="1" lang="en-IN" sz="1600" u="sng">
                <a:latin typeface="Merriweather"/>
                <a:ea typeface="Merriweather"/>
                <a:cs typeface="Merriweather"/>
                <a:sym typeface="Merriweather"/>
              </a:rPr>
              <a:t> </a:t>
            </a:r>
            <a:endParaRPr b="1" sz="1600" u="sng">
              <a:latin typeface="Merriweather"/>
              <a:ea typeface="Merriweather"/>
              <a:cs typeface="Merriweather"/>
              <a:sym typeface="Merriweather"/>
            </a:endParaRPr>
          </a:p>
          <a:p>
            <a:pPr indent="-330200" lvl="0" marL="457200" rtl="0" algn="l">
              <a:spcBef>
                <a:spcPts val="0"/>
              </a:spcBef>
              <a:spcAft>
                <a:spcPts val="0"/>
              </a:spcAft>
              <a:buSzPts val="1600"/>
              <a:buFont typeface="Merriweather"/>
              <a:buChar char="●"/>
            </a:pPr>
            <a:r>
              <a:rPr lang="en-IN" sz="1600">
                <a:latin typeface="Merriweather"/>
                <a:ea typeface="Merriweather"/>
                <a:cs typeface="Merriweather"/>
                <a:sym typeface="Merriweather"/>
              </a:rPr>
              <a:t>Free platform to sell your old products.</a:t>
            </a:r>
            <a:endParaRPr sz="1600">
              <a:latin typeface="Merriweather"/>
              <a:ea typeface="Merriweather"/>
              <a:cs typeface="Merriweather"/>
              <a:sym typeface="Merriweather"/>
            </a:endParaRPr>
          </a:p>
          <a:p>
            <a:pPr indent="-330200" lvl="0" marL="457200" rtl="0" algn="l">
              <a:spcBef>
                <a:spcPts val="0"/>
              </a:spcBef>
              <a:spcAft>
                <a:spcPts val="0"/>
              </a:spcAft>
              <a:buSzPts val="1600"/>
              <a:buFont typeface="Merriweather"/>
              <a:buChar char="●"/>
            </a:pPr>
            <a:r>
              <a:rPr lang="en-IN" sz="1600">
                <a:latin typeface="Merriweather"/>
                <a:ea typeface="Merriweather"/>
                <a:cs typeface="Merriweather"/>
                <a:sym typeface="Merriweather"/>
              </a:rPr>
              <a:t>Personalization and control over the sales of your product and customer.</a:t>
            </a:r>
            <a:endParaRPr sz="1600">
              <a:latin typeface="Merriweather"/>
              <a:ea typeface="Merriweather"/>
              <a:cs typeface="Merriweather"/>
              <a:sym typeface="Merriweather"/>
            </a:endParaRPr>
          </a:p>
          <a:p>
            <a:pPr indent="0" lvl="0" marL="457200" rtl="0" algn="l">
              <a:spcBef>
                <a:spcPts val="0"/>
              </a:spcBef>
              <a:spcAft>
                <a:spcPts val="0"/>
              </a:spcAft>
              <a:buNone/>
            </a:pPr>
            <a:r>
              <a:t/>
            </a:r>
            <a:endParaRPr sz="1600">
              <a:latin typeface="Merriweather"/>
              <a:ea typeface="Merriweather"/>
              <a:cs typeface="Merriweather"/>
              <a:sym typeface="Merriweather"/>
            </a:endParaRPr>
          </a:p>
          <a:p>
            <a:pPr indent="0" lvl="0" marL="0" rtl="0" algn="l">
              <a:spcBef>
                <a:spcPts val="0"/>
              </a:spcBef>
              <a:spcAft>
                <a:spcPts val="0"/>
              </a:spcAft>
              <a:buNone/>
            </a:pPr>
            <a:r>
              <a:rPr b="1" lang="en-IN" sz="1600" u="sng">
                <a:latin typeface="Merriweather"/>
                <a:ea typeface="Merriweather"/>
                <a:cs typeface="Merriweather"/>
                <a:sym typeface="Merriweather"/>
              </a:rPr>
              <a:t>For the buyer:</a:t>
            </a:r>
            <a:endParaRPr b="1" sz="1600" u="sng">
              <a:latin typeface="Merriweather"/>
              <a:ea typeface="Merriweather"/>
              <a:cs typeface="Merriweather"/>
              <a:sym typeface="Merriweather"/>
            </a:endParaRPr>
          </a:p>
          <a:p>
            <a:pPr indent="0" lvl="0" marL="0" rtl="0" algn="l">
              <a:spcBef>
                <a:spcPts val="0"/>
              </a:spcBef>
              <a:spcAft>
                <a:spcPts val="0"/>
              </a:spcAft>
              <a:buNone/>
            </a:pPr>
            <a:r>
              <a:t/>
            </a:r>
            <a:endParaRPr b="1" sz="1600" u="sng">
              <a:latin typeface="Merriweather"/>
              <a:ea typeface="Merriweather"/>
              <a:cs typeface="Merriweather"/>
              <a:sym typeface="Merriweather"/>
            </a:endParaRPr>
          </a:p>
          <a:p>
            <a:pPr indent="-330200" lvl="0" marL="457200" rtl="0" algn="l">
              <a:spcBef>
                <a:spcPts val="0"/>
              </a:spcBef>
              <a:spcAft>
                <a:spcPts val="0"/>
              </a:spcAft>
              <a:buSzPts val="1600"/>
              <a:buFont typeface="Merriweather"/>
              <a:buChar char="●"/>
            </a:pPr>
            <a:r>
              <a:rPr lang="en-IN" sz="1600">
                <a:latin typeface="Merriweather"/>
                <a:ea typeface="Merriweather"/>
                <a:cs typeface="Merriweather"/>
                <a:sym typeface="Merriweather"/>
              </a:rPr>
              <a:t>Find products at lesser price.</a:t>
            </a:r>
            <a:endParaRPr sz="1600">
              <a:latin typeface="Merriweather"/>
              <a:ea typeface="Merriweather"/>
              <a:cs typeface="Merriweather"/>
              <a:sym typeface="Merriweather"/>
            </a:endParaRPr>
          </a:p>
          <a:p>
            <a:pPr indent="-330200" lvl="0" marL="457200" rtl="0" algn="l">
              <a:spcBef>
                <a:spcPts val="0"/>
              </a:spcBef>
              <a:spcAft>
                <a:spcPts val="0"/>
              </a:spcAft>
              <a:buSzPts val="1600"/>
              <a:buFont typeface="Merriweather"/>
              <a:buChar char="●"/>
            </a:pPr>
            <a:r>
              <a:rPr lang="en-IN" sz="1600">
                <a:latin typeface="Merriweather"/>
                <a:ea typeface="Merriweather"/>
                <a:cs typeface="Merriweather"/>
                <a:sym typeface="Merriweather"/>
              </a:rPr>
              <a:t>Personal decision authority regarding the seller after personal communication therefore preventing any chances of fraud.</a:t>
            </a:r>
            <a:endParaRPr sz="1600">
              <a:latin typeface="Merriweather"/>
              <a:ea typeface="Merriweather"/>
              <a:cs typeface="Merriweather"/>
              <a:sym typeface="Merriweather"/>
            </a:endParaRPr>
          </a:p>
          <a:p>
            <a:pPr indent="0" lvl="0" marL="457200" rtl="0" algn="l">
              <a:spcBef>
                <a:spcPts val="0"/>
              </a:spcBef>
              <a:spcAft>
                <a:spcPts val="0"/>
              </a:spcAft>
              <a:buNone/>
            </a:pPr>
            <a:r>
              <a:t/>
            </a:r>
            <a:endParaRPr sz="1600">
              <a:latin typeface="Merriweather"/>
              <a:ea typeface="Merriweather"/>
              <a:cs typeface="Merriweather"/>
              <a:sym typeface="Merriweather"/>
            </a:endParaRPr>
          </a:p>
        </p:txBody>
      </p:sp>
      <p:pic>
        <p:nvPicPr>
          <p:cNvPr id="117" name="Google Shape;117;p16"/>
          <p:cNvPicPr preferRelativeResize="0"/>
          <p:nvPr/>
        </p:nvPicPr>
        <p:blipFill>
          <a:blip r:embed="rId3">
            <a:alphaModFix/>
          </a:blip>
          <a:stretch>
            <a:fillRect/>
          </a:stretch>
        </p:blipFill>
        <p:spPr>
          <a:xfrm>
            <a:off x="4525500" y="1741400"/>
            <a:ext cx="2927250" cy="2238375"/>
          </a:xfrm>
          <a:prstGeom prst="rect">
            <a:avLst/>
          </a:prstGeom>
          <a:noFill/>
          <a:ln>
            <a:noFill/>
          </a:ln>
        </p:spPr>
      </p:pic>
      <p:pic>
        <p:nvPicPr>
          <p:cNvPr id="118" name="Google Shape;118;p16"/>
          <p:cNvPicPr preferRelativeResize="0"/>
          <p:nvPr/>
        </p:nvPicPr>
        <p:blipFill rotWithShape="1">
          <a:blip r:embed="rId4">
            <a:alphaModFix/>
          </a:blip>
          <a:srcRect b="0" l="0" r="34976" t="0"/>
          <a:stretch/>
        </p:blipFill>
        <p:spPr>
          <a:xfrm>
            <a:off x="4548750" y="4045050"/>
            <a:ext cx="2904001" cy="2583050"/>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2" name="Shape 122"/>
        <p:cNvGrpSpPr/>
        <p:nvPr/>
      </p:nvGrpSpPr>
      <p:grpSpPr>
        <a:xfrm>
          <a:off x="0" y="0"/>
          <a:ext cx="0" cy="0"/>
          <a:chOff x="0" y="0"/>
          <a:chExt cx="0" cy="0"/>
        </a:xfrm>
      </p:grpSpPr>
      <p:sp>
        <p:nvSpPr>
          <p:cNvPr id="123" name="Google Shape;123;p17"/>
          <p:cNvSpPr/>
          <p:nvPr/>
        </p:nvSpPr>
        <p:spPr>
          <a:xfrm>
            <a:off x="1523880" y="1581120"/>
            <a:ext cx="7619400" cy="36000"/>
          </a:xfrm>
          <a:prstGeom prst="rect">
            <a:avLst/>
          </a:prstGeom>
          <a:solidFill>
            <a:srgbClr val="33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7"/>
          <p:cNvSpPr/>
          <p:nvPr/>
        </p:nvSpPr>
        <p:spPr>
          <a:xfrm>
            <a:off x="1184400" y="1143000"/>
            <a:ext cx="7959000" cy="461100"/>
          </a:xfrm>
          <a:prstGeom prst="rect">
            <a:avLst/>
          </a:prstGeom>
          <a:noFill/>
          <a:ln>
            <a:noFill/>
          </a:ln>
        </p:spPr>
        <p:txBody>
          <a:bodyPr anchorCtr="0" anchor="t" bIns="45000" lIns="90000" spcFirstLastPara="1" rIns="90000" wrap="square" tIns="45000">
            <a:noAutofit/>
          </a:bodyPr>
          <a:lstStyle/>
          <a:p>
            <a:pPr indent="-342360" lvl="0" marL="343080" marR="0" rtl="0" algn="r">
              <a:lnSpc>
                <a:spcPct val="100000"/>
              </a:lnSpc>
              <a:spcBef>
                <a:spcPts val="0"/>
              </a:spcBef>
              <a:spcAft>
                <a:spcPts val="0"/>
              </a:spcAft>
              <a:buNone/>
            </a:pPr>
            <a:r>
              <a:rPr lang="en-IN" sz="2400">
                <a:solidFill>
                  <a:srgbClr val="FF0000"/>
                </a:solidFill>
                <a:latin typeface="Trebuchet MS"/>
                <a:ea typeface="Trebuchet MS"/>
                <a:cs typeface="Trebuchet MS"/>
                <a:sym typeface="Trebuchet MS"/>
              </a:rPr>
              <a:t>FUNCTIONALITIES USED</a:t>
            </a:r>
            <a:endParaRPr b="0" i="0" sz="1800" u="none" cap="none" strike="noStrike">
              <a:solidFill>
                <a:srgbClr val="000000"/>
              </a:solidFill>
              <a:latin typeface="Arial"/>
              <a:ea typeface="Arial"/>
              <a:cs typeface="Arial"/>
              <a:sym typeface="Arial"/>
            </a:endParaRPr>
          </a:p>
        </p:txBody>
      </p:sp>
      <p:cxnSp>
        <p:nvCxnSpPr>
          <p:cNvPr id="125" name="Google Shape;125;p17"/>
          <p:cNvCxnSpPr/>
          <p:nvPr/>
        </p:nvCxnSpPr>
        <p:spPr>
          <a:xfrm rot="10800000">
            <a:off x="2171887" y="3681117"/>
            <a:ext cx="1058700" cy="0"/>
          </a:xfrm>
          <a:prstGeom prst="straightConnector1">
            <a:avLst/>
          </a:prstGeom>
          <a:noFill/>
          <a:ln cap="flat" cmpd="sng" w="9525">
            <a:solidFill>
              <a:srgbClr val="249C90"/>
            </a:solidFill>
            <a:prstDash val="solid"/>
            <a:round/>
            <a:headEnd len="sm" w="sm" type="none"/>
            <a:tailEnd len="med" w="med" type="oval"/>
          </a:ln>
        </p:spPr>
      </p:cxnSp>
      <p:cxnSp>
        <p:nvCxnSpPr>
          <p:cNvPr id="126" name="Google Shape;126;p17"/>
          <p:cNvCxnSpPr/>
          <p:nvPr/>
        </p:nvCxnSpPr>
        <p:spPr>
          <a:xfrm rot="10800000">
            <a:off x="2172069" y="4952041"/>
            <a:ext cx="803400" cy="0"/>
          </a:xfrm>
          <a:prstGeom prst="straightConnector1">
            <a:avLst/>
          </a:prstGeom>
          <a:noFill/>
          <a:ln cap="flat" cmpd="sng" w="9525">
            <a:solidFill>
              <a:srgbClr val="1F887E"/>
            </a:solidFill>
            <a:prstDash val="solid"/>
            <a:round/>
            <a:headEnd len="sm" w="sm" type="none"/>
            <a:tailEnd len="med" w="med" type="oval"/>
          </a:ln>
        </p:spPr>
      </p:cxnSp>
      <p:cxnSp>
        <p:nvCxnSpPr>
          <p:cNvPr id="127" name="Google Shape;127;p17"/>
          <p:cNvCxnSpPr/>
          <p:nvPr/>
        </p:nvCxnSpPr>
        <p:spPr>
          <a:xfrm>
            <a:off x="3913600" y="5603599"/>
            <a:ext cx="1588500" cy="0"/>
          </a:xfrm>
          <a:prstGeom prst="straightConnector1">
            <a:avLst/>
          </a:prstGeom>
          <a:noFill/>
          <a:ln cap="flat" cmpd="sng" w="9525">
            <a:solidFill>
              <a:srgbClr val="1D7E74"/>
            </a:solidFill>
            <a:prstDash val="solid"/>
            <a:round/>
            <a:headEnd len="sm" w="sm" type="none"/>
            <a:tailEnd len="med" w="med" type="oval"/>
          </a:ln>
        </p:spPr>
      </p:cxnSp>
      <p:cxnSp>
        <p:nvCxnSpPr>
          <p:cNvPr id="128" name="Google Shape;128;p17"/>
          <p:cNvCxnSpPr/>
          <p:nvPr/>
        </p:nvCxnSpPr>
        <p:spPr>
          <a:xfrm>
            <a:off x="4390615" y="3681117"/>
            <a:ext cx="1111800" cy="0"/>
          </a:xfrm>
          <a:prstGeom prst="straightConnector1">
            <a:avLst/>
          </a:prstGeom>
          <a:noFill/>
          <a:ln cap="flat" cmpd="sng" w="9525">
            <a:solidFill>
              <a:srgbClr val="155B54"/>
            </a:solidFill>
            <a:prstDash val="solid"/>
            <a:round/>
            <a:headEnd len="sm" w="sm" type="none"/>
            <a:tailEnd len="med" w="med" type="oval"/>
          </a:ln>
        </p:spPr>
      </p:cxnSp>
      <p:cxnSp>
        <p:nvCxnSpPr>
          <p:cNvPr id="129" name="Google Shape;129;p17"/>
          <p:cNvCxnSpPr/>
          <p:nvPr/>
        </p:nvCxnSpPr>
        <p:spPr>
          <a:xfrm>
            <a:off x="4736603" y="4661229"/>
            <a:ext cx="765600" cy="0"/>
          </a:xfrm>
          <a:prstGeom prst="straightConnector1">
            <a:avLst/>
          </a:prstGeom>
          <a:noFill/>
          <a:ln cap="flat" cmpd="sng" w="9525">
            <a:solidFill>
              <a:srgbClr val="1B786E"/>
            </a:solidFill>
            <a:prstDash val="solid"/>
            <a:round/>
            <a:headEnd len="sm" w="sm" type="none"/>
            <a:tailEnd len="med" w="med" type="oval"/>
          </a:ln>
        </p:spPr>
      </p:cxnSp>
      <p:grpSp>
        <p:nvGrpSpPr>
          <p:cNvPr id="130" name="Google Shape;130;p17"/>
          <p:cNvGrpSpPr/>
          <p:nvPr/>
        </p:nvGrpSpPr>
        <p:grpSpPr>
          <a:xfrm>
            <a:off x="2136783" y="2807949"/>
            <a:ext cx="3388781" cy="3422120"/>
            <a:chOff x="2610905" y="610653"/>
            <a:chExt cx="3922200" cy="3922200"/>
          </a:xfrm>
        </p:grpSpPr>
        <p:sp>
          <p:nvSpPr>
            <p:cNvPr id="131" name="Google Shape;131;p17"/>
            <p:cNvSpPr/>
            <p:nvPr/>
          </p:nvSpPr>
          <p:spPr>
            <a:xfrm rot="-4980021">
              <a:off x="3204123" y="1186472"/>
              <a:ext cx="2771960" cy="2771960"/>
            </a:xfrm>
            <a:prstGeom prst="blockArc">
              <a:avLst>
                <a:gd fmla="val 12602522" name="adj1"/>
                <a:gd fmla="val 16867657" name="adj2"/>
                <a:gd fmla="val 20844" name="adj3"/>
              </a:avLst>
            </a:prstGeom>
            <a:solidFill>
              <a:srgbClr val="1F88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17"/>
            <p:cNvSpPr/>
            <p:nvPr/>
          </p:nvSpPr>
          <p:spPr>
            <a:xfrm rot="7920309">
              <a:off x="3183402" y="1183149"/>
              <a:ext cx="2777207" cy="2777207"/>
            </a:xfrm>
            <a:prstGeom prst="blockArc">
              <a:avLst>
                <a:gd fmla="val 12602522" name="adj1"/>
                <a:gd fmla="val 16867657" name="adj2"/>
                <a:gd fmla="val 20844" name="adj3"/>
              </a:avLst>
            </a:prstGeom>
            <a:solidFill>
              <a:srgbClr val="1B78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17"/>
            <p:cNvSpPr/>
            <p:nvPr/>
          </p:nvSpPr>
          <p:spPr>
            <a:xfrm rot="3600063">
              <a:off x="3186335" y="1195681"/>
              <a:ext cx="2777488" cy="2777488"/>
            </a:xfrm>
            <a:prstGeom prst="blockArc">
              <a:avLst>
                <a:gd fmla="val 12602522" name="adj1"/>
                <a:gd fmla="val 16867657" name="adj2"/>
                <a:gd fmla="val 20844" name="adj3"/>
              </a:avLst>
            </a:prstGeom>
            <a:solidFill>
              <a:srgbClr val="155B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17"/>
            <p:cNvSpPr/>
            <p:nvPr/>
          </p:nvSpPr>
          <p:spPr>
            <a:xfrm rot="4024705">
              <a:off x="5326681" y="1940898"/>
              <a:ext cx="578477" cy="579147"/>
            </a:xfrm>
            <a:prstGeom prst="pie">
              <a:avLst>
                <a:gd fmla="val 6190354" name="adj1"/>
                <a:gd fmla="val 14996165" name="adj2"/>
              </a:avLst>
            </a:prstGeom>
            <a:solidFill>
              <a:srgbClr val="1B786E"/>
            </a:solidFill>
            <a:ln>
              <a:noFill/>
            </a:ln>
            <a:effectLst>
              <a:outerShdw blurRad="142875" rotWithShape="0" algn="bl">
                <a:srgbClr val="000000">
                  <a:alpha val="4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17"/>
            <p:cNvSpPr/>
            <p:nvPr/>
          </p:nvSpPr>
          <p:spPr>
            <a:xfrm rot="-6816027">
              <a:off x="5326729" y="1940918"/>
              <a:ext cx="578485" cy="579035"/>
            </a:xfrm>
            <a:prstGeom prst="pie">
              <a:avLst>
                <a:gd fmla="val 4028252" name="adj1"/>
                <a:gd fmla="val 17183677" name="adj2"/>
              </a:avLst>
            </a:prstGeom>
            <a:solidFill>
              <a:srgbClr val="1B78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17"/>
            <p:cNvSpPr/>
            <p:nvPr/>
          </p:nvSpPr>
          <p:spPr>
            <a:xfrm rot="-9359762">
              <a:off x="3193941" y="1176205"/>
              <a:ext cx="2777287" cy="2777287"/>
            </a:xfrm>
            <a:prstGeom prst="blockArc">
              <a:avLst>
                <a:gd fmla="val 12602522" name="adj1"/>
                <a:gd fmla="val 16867657" name="adj2"/>
                <a:gd fmla="val 20844" name="adj3"/>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7"/>
            <p:cNvSpPr/>
            <p:nvPr/>
          </p:nvSpPr>
          <p:spPr>
            <a:xfrm rot="-8936366">
              <a:off x="3659126" y="3173505"/>
              <a:ext cx="578551" cy="578963"/>
            </a:xfrm>
            <a:prstGeom prst="pie">
              <a:avLst>
                <a:gd fmla="val 6190354" name="adj1"/>
                <a:gd fmla="val 14996165" name="adj2"/>
              </a:avLst>
            </a:prstGeom>
            <a:solidFill>
              <a:srgbClr val="1F887E"/>
            </a:solidFill>
            <a:ln>
              <a:noFill/>
            </a:ln>
            <a:effectLst>
              <a:outerShdw blurRad="142875" rotWithShape="0" algn="bl">
                <a:srgbClr val="000000">
                  <a:alpha val="4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7"/>
            <p:cNvSpPr/>
            <p:nvPr/>
          </p:nvSpPr>
          <p:spPr>
            <a:xfrm rot="1824498">
              <a:off x="3659375" y="3173497"/>
              <a:ext cx="578475" cy="578885"/>
            </a:xfrm>
            <a:prstGeom prst="pie">
              <a:avLst>
                <a:gd fmla="val 4028252" name="adj1"/>
                <a:gd fmla="val 17183677" name="adj2"/>
              </a:avLst>
            </a:prstGeom>
            <a:solidFill>
              <a:srgbClr val="1F88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7"/>
            <p:cNvSpPr/>
            <p:nvPr/>
          </p:nvSpPr>
          <p:spPr>
            <a:xfrm rot="-600092">
              <a:off x="3198852" y="1195456"/>
              <a:ext cx="2777611" cy="2777611"/>
            </a:xfrm>
            <a:prstGeom prst="blockArc">
              <a:avLst>
                <a:gd fmla="val 12513247" name="adj1"/>
                <a:gd fmla="val 16867657" name="adj2"/>
                <a:gd fmla="val 20844" name="adj3"/>
              </a:avLst>
            </a:prstGeom>
            <a:solidFill>
              <a:srgbClr val="249C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17"/>
            <p:cNvSpPr/>
            <p:nvPr/>
          </p:nvSpPr>
          <p:spPr>
            <a:xfrm rot="-176551">
              <a:off x="4312105" y="1195442"/>
              <a:ext cx="578563" cy="579162"/>
            </a:xfrm>
            <a:prstGeom prst="pie">
              <a:avLst>
                <a:gd fmla="val 6190354" name="adj1"/>
                <a:gd fmla="val 14996165" name="adj2"/>
              </a:avLst>
            </a:prstGeom>
            <a:solidFill>
              <a:srgbClr val="155B54"/>
            </a:solidFill>
            <a:ln>
              <a:noFill/>
            </a:ln>
            <a:effectLst>
              <a:outerShdw blurRad="142875" rotWithShape="0" algn="bl">
                <a:srgbClr val="000000">
                  <a:alpha val="4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17"/>
            <p:cNvSpPr/>
            <p:nvPr/>
          </p:nvSpPr>
          <p:spPr>
            <a:xfrm rot="10584085">
              <a:off x="4312088" y="1195622"/>
              <a:ext cx="578340" cy="578939"/>
            </a:xfrm>
            <a:prstGeom prst="pie">
              <a:avLst>
                <a:gd fmla="val 4028252" name="adj1"/>
                <a:gd fmla="val 17183677" name="adj2"/>
              </a:avLst>
            </a:prstGeom>
            <a:solidFill>
              <a:srgbClr val="155B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7"/>
            <p:cNvSpPr/>
            <p:nvPr/>
          </p:nvSpPr>
          <p:spPr>
            <a:xfrm rot="8344778">
              <a:off x="4940929" y="3162886"/>
              <a:ext cx="578465" cy="578888"/>
            </a:xfrm>
            <a:prstGeom prst="pie">
              <a:avLst>
                <a:gd fmla="val 6190354" name="adj1"/>
                <a:gd fmla="val 14996165" name="adj2"/>
              </a:avLst>
            </a:prstGeom>
            <a:solidFill>
              <a:srgbClr val="1D7E74"/>
            </a:solidFill>
            <a:ln>
              <a:noFill/>
            </a:ln>
            <a:effectLst>
              <a:outerShdw blurRad="142875" rotWithShape="0" algn="bl">
                <a:srgbClr val="000000">
                  <a:alpha val="4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7"/>
            <p:cNvSpPr/>
            <p:nvPr/>
          </p:nvSpPr>
          <p:spPr>
            <a:xfrm rot="-2495643">
              <a:off x="4941000" y="3162728"/>
              <a:ext cx="578445" cy="579093"/>
            </a:xfrm>
            <a:prstGeom prst="pie">
              <a:avLst>
                <a:gd fmla="val 4028252" name="adj1"/>
                <a:gd fmla="val 17183677" name="adj2"/>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7"/>
            <p:cNvSpPr/>
            <p:nvPr/>
          </p:nvSpPr>
          <p:spPr>
            <a:xfrm rot="-4556960">
              <a:off x="3257335" y="1939059"/>
              <a:ext cx="578302" cy="578957"/>
            </a:xfrm>
            <a:prstGeom prst="pie">
              <a:avLst>
                <a:gd fmla="val 6190354" name="adj1"/>
                <a:gd fmla="val 14996165" name="adj2"/>
              </a:avLst>
            </a:prstGeom>
            <a:solidFill>
              <a:srgbClr val="249C90"/>
            </a:solidFill>
            <a:ln>
              <a:noFill/>
            </a:ln>
            <a:effectLst>
              <a:outerShdw blurRad="142875" rotWithShape="0" algn="bl">
                <a:srgbClr val="000000">
                  <a:alpha val="4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7"/>
            <p:cNvSpPr/>
            <p:nvPr/>
          </p:nvSpPr>
          <p:spPr>
            <a:xfrm rot="6204541">
              <a:off x="3257468" y="1938977"/>
              <a:ext cx="578264" cy="578917"/>
            </a:xfrm>
            <a:prstGeom prst="pie">
              <a:avLst>
                <a:gd fmla="val 4028252" name="adj1"/>
                <a:gd fmla="val 17183677" name="adj2"/>
              </a:avLst>
            </a:prstGeom>
            <a:solidFill>
              <a:srgbClr val="249C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7"/>
            <p:cNvSpPr txBox="1"/>
            <p:nvPr/>
          </p:nvSpPr>
          <p:spPr>
            <a:xfrm>
              <a:off x="4341900" y="1271896"/>
              <a:ext cx="507900" cy="26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IN" sz="1600">
                  <a:solidFill>
                    <a:srgbClr val="FFFFFF"/>
                  </a:solidFill>
                  <a:latin typeface="Roboto"/>
                  <a:ea typeface="Roboto"/>
                  <a:cs typeface="Roboto"/>
                  <a:sym typeface="Roboto"/>
                </a:rPr>
                <a:t>05</a:t>
              </a:r>
              <a:endParaRPr b="1" sz="1600">
                <a:solidFill>
                  <a:srgbClr val="FFFFFF"/>
                </a:solidFill>
                <a:latin typeface="Roboto"/>
                <a:ea typeface="Roboto"/>
                <a:cs typeface="Roboto"/>
                <a:sym typeface="Roboto"/>
              </a:endParaRPr>
            </a:p>
          </p:txBody>
        </p:sp>
        <p:sp>
          <p:nvSpPr>
            <p:cNvPr id="147" name="Google Shape;147;p17"/>
            <p:cNvSpPr txBox="1"/>
            <p:nvPr/>
          </p:nvSpPr>
          <p:spPr>
            <a:xfrm>
              <a:off x="3274219" y="2018364"/>
              <a:ext cx="507900" cy="26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IN" sz="1600">
                  <a:solidFill>
                    <a:srgbClr val="FFFFFF"/>
                  </a:solidFill>
                  <a:latin typeface="Roboto"/>
                  <a:ea typeface="Roboto"/>
                  <a:cs typeface="Roboto"/>
                  <a:sym typeface="Roboto"/>
                </a:rPr>
                <a:t>01</a:t>
              </a:r>
              <a:endParaRPr b="1" sz="1600">
                <a:solidFill>
                  <a:srgbClr val="FFFFFF"/>
                </a:solidFill>
                <a:latin typeface="Roboto"/>
                <a:ea typeface="Roboto"/>
                <a:cs typeface="Roboto"/>
                <a:sym typeface="Roboto"/>
              </a:endParaRPr>
            </a:p>
          </p:txBody>
        </p:sp>
        <p:sp>
          <p:nvSpPr>
            <p:cNvPr id="148" name="Google Shape;148;p17"/>
            <p:cNvSpPr txBox="1"/>
            <p:nvPr/>
          </p:nvSpPr>
          <p:spPr>
            <a:xfrm>
              <a:off x="3685317" y="3247321"/>
              <a:ext cx="507900" cy="26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IN" sz="1600">
                  <a:solidFill>
                    <a:srgbClr val="FFFFFF"/>
                  </a:solidFill>
                  <a:latin typeface="Roboto"/>
                  <a:ea typeface="Roboto"/>
                  <a:cs typeface="Roboto"/>
                  <a:sym typeface="Roboto"/>
                </a:rPr>
                <a:t>02</a:t>
              </a:r>
              <a:endParaRPr b="1" sz="1600">
                <a:solidFill>
                  <a:srgbClr val="FFFFFF"/>
                </a:solidFill>
                <a:latin typeface="Roboto"/>
                <a:ea typeface="Roboto"/>
                <a:cs typeface="Roboto"/>
                <a:sym typeface="Roboto"/>
              </a:endParaRPr>
            </a:p>
          </p:txBody>
        </p:sp>
        <p:sp>
          <p:nvSpPr>
            <p:cNvPr id="149" name="Google Shape;149;p17"/>
            <p:cNvSpPr txBox="1"/>
            <p:nvPr/>
          </p:nvSpPr>
          <p:spPr>
            <a:xfrm>
              <a:off x="4955323" y="3247321"/>
              <a:ext cx="507900" cy="26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IN" sz="1600">
                  <a:solidFill>
                    <a:srgbClr val="FFFFFF"/>
                  </a:solidFill>
                  <a:latin typeface="Roboto"/>
                  <a:ea typeface="Roboto"/>
                  <a:cs typeface="Roboto"/>
                  <a:sym typeface="Roboto"/>
                </a:rPr>
                <a:t>03</a:t>
              </a:r>
              <a:endParaRPr b="1" sz="1600">
                <a:solidFill>
                  <a:srgbClr val="FFFFFF"/>
                </a:solidFill>
                <a:latin typeface="Roboto"/>
                <a:ea typeface="Roboto"/>
                <a:cs typeface="Roboto"/>
                <a:sym typeface="Roboto"/>
              </a:endParaRPr>
            </a:p>
          </p:txBody>
        </p:sp>
        <p:sp>
          <p:nvSpPr>
            <p:cNvPr id="150" name="Google Shape;150;p17"/>
            <p:cNvSpPr txBox="1"/>
            <p:nvPr/>
          </p:nvSpPr>
          <p:spPr>
            <a:xfrm>
              <a:off x="5364737" y="2018364"/>
              <a:ext cx="507900" cy="26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IN" sz="1600">
                  <a:solidFill>
                    <a:srgbClr val="FFFFFF"/>
                  </a:solidFill>
                  <a:latin typeface="Roboto"/>
                  <a:ea typeface="Roboto"/>
                  <a:cs typeface="Roboto"/>
                  <a:sym typeface="Roboto"/>
                </a:rPr>
                <a:t>04</a:t>
              </a:r>
              <a:endParaRPr b="1" sz="1600">
                <a:solidFill>
                  <a:srgbClr val="FFFFFF"/>
                </a:solidFill>
                <a:latin typeface="Roboto"/>
                <a:ea typeface="Roboto"/>
                <a:cs typeface="Roboto"/>
                <a:sym typeface="Roboto"/>
              </a:endParaRPr>
            </a:p>
          </p:txBody>
        </p:sp>
      </p:grpSp>
      <p:sp>
        <p:nvSpPr>
          <p:cNvPr id="151" name="Google Shape;151;p17"/>
          <p:cNvSpPr txBox="1"/>
          <p:nvPr/>
        </p:nvSpPr>
        <p:spPr>
          <a:xfrm>
            <a:off x="153025" y="3420725"/>
            <a:ext cx="1983900" cy="520800"/>
          </a:xfrm>
          <a:prstGeom prst="rect">
            <a:avLst/>
          </a:prstGeom>
          <a:noFill/>
          <a:ln cap="flat" cmpd="sng" w="9525">
            <a:solidFill>
              <a:srgbClr val="33CCCC"/>
            </a:solidFill>
            <a:prstDash val="solid"/>
            <a:round/>
            <a:headEnd len="sm" w="sm" type="none"/>
            <a:tailEnd len="sm" w="sm" type="none"/>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IN" sz="1800">
                <a:solidFill>
                  <a:schemeClr val="dk1"/>
                </a:solidFill>
                <a:latin typeface="Merriweather"/>
                <a:ea typeface="Merriweather"/>
                <a:cs typeface="Merriweather"/>
                <a:sym typeface="Merriweather"/>
              </a:rPr>
              <a:t>Gathering</a:t>
            </a:r>
            <a:endParaRPr/>
          </a:p>
        </p:txBody>
      </p:sp>
      <p:sp>
        <p:nvSpPr>
          <p:cNvPr id="152" name="Google Shape;152;p17"/>
          <p:cNvSpPr txBox="1"/>
          <p:nvPr/>
        </p:nvSpPr>
        <p:spPr>
          <a:xfrm>
            <a:off x="153025" y="4691650"/>
            <a:ext cx="2019000" cy="520800"/>
          </a:xfrm>
          <a:prstGeom prst="rect">
            <a:avLst/>
          </a:prstGeom>
          <a:noFill/>
          <a:ln cap="flat" cmpd="sng" w="9525">
            <a:solidFill>
              <a:srgbClr val="33CCCC"/>
            </a:solidFill>
            <a:prstDash val="solid"/>
            <a:round/>
            <a:headEnd len="sm" w="sm" type="none"/>
            <a:tailEnd len="sm" w="sm" type="none"/>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IN" sz="1800">
                <a:solidFill>
                  <a:schemeClr val="dk1"/>
                </a:solidFill>
                <a:latin typeface="Merriweather"/>
                <a:ea typeface="Merriweather"/>
                <a:cs typeface="Merriweather"/>
                <a:sym typeface="Merriweather"/>
              </a:rPr>
              <a:t>Personalization</a:t>
            </a:r>
            <a:endParaRPr/>
          </a:p>
        </p:txBody>
      </p:sp>
      <p:sp>
        <p:nvSpPr>
          <p:cNvPr id="153" name="Google Shape;153;p17"/>
          <p:cNvSpPr txBox="1"/>
          <p:nvPr/>
        </p:nvSpPr>
        <p:spPr>
          <a:xfrm>
            <a:off x="5525575" y="4400825"/>
            <a:ext cx="2019000" cy="520800"/>
          </a:xfrm>
          <a:prstGeom prst="rect">
            <a:avLst/>
          </a:prstGeom>
          <a:noFill/>
          <a:ln cap="flat" cmpd="sng" w="9525">
            <a:solidFill>
              <a:srgbClr val="33CCCC"/>
            </a:solidFill>
            <a:prstDash val="solid"/>
            <a:round/>
            <a:headEnd len="sm" w="sm" type="none"/>
            <a:tailEnd len="sm" w="sm" type="none"/>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IN" sz="1800">
                <a:solidFill>
                  <a:schemeClr val="dk1"/>
                </a:solidFill>
                <a:latin typeface="Merriweather"/>
                <a:ea typeface="Merriweather"/>
                <a:cs typeface="Merriweather"/>
                <a:sym typeface="Merriweather"/>
              </a:rPr>
              <a:t>Administration</a:t>
            </a:r>
            <a:endParaRPr sz="1800">
              <a:solidFill>
                <a:schemeClr val="dk1"/>
              </a:solidFill>
              <a:latin typeface="Merriweather"/>
              <a:ea typeface="Merriweather"/>
              <a:cs typeface="Merriweather"/>
              <a:sym typeface="Merriweather"/>
            </a:endParaRPr>
          </a:p>
          <a:p>
            <a:pPr indent="0" lvl="0" marL="0" rtl="0" algn="ctr">
              <a:lnSpc>
                <a:spcPct val="115000"/>
              </a:lnSpc>
              <a:spcBef>
                <a:spcPts val="0"/>
              </a:spcBef>
              <a:spcAft>
                <a:spcPts val="0"/>
              </a:spcAft>
              <a:buClr>
                <a:schemeClr val="dk1"/>
              </a:buClr>
              <a:buSzPts val="1100"/>
              <a:buFont typeface="Arial"/>
              <a:buNone/>
            </a:pPr>
            <a:r>
              <a:t/>
            </a:r>
            <a:endParaRPr sz="1800">
              <a:solidFill>
                <a:schemeClr val="dk1"/>
              </a:solidFill>
              <a:latin typeface="Merriweather"/>
              <a:ea typeface="Merriweather"/>
              <a:cs typeface="Merriweather"/>
              <a:sym typeface="Merriweather"/>
            </a:endParaRPr>
          </a:p>
          <a:p>
            <a:pPr indent="0" lvl="0" marL="0" rtl="0" algn="ctr">
              <a:lnSpc>
                <a:spcPct val="115000"/>
              </a:lnSpc>
              <a:spcBef>
                <a:spcPts val="0"/>
              </a:spcBef>
              <a:spcAft>
                <a:spcPts val="0"/>
              </a:spcAft>
              <a:buNone/>
            </a:pPr>
            <a:r>
              <a:t/>
            </a:r>
            <a:endParaRPr sz="1800">
              <a:solidFill>
                <a:schemeClr val="dk1"/>
              </a:solidFill>
              <a:latin typeface="Merriweather"/>
              <a:ea typeface="Merriweather"/>
              <a:cs typeface="Merriweather"/>
              <a:sym typeface="Merriweather"/>
            </a:endParaRPr>
          </a:p>
        </p:txBody>
      </p:sp>
      <p:sp>
        <p:nvSpPr>
          <p:cNvPr id="154" name="Google Shape;154;p17"/>
          <p:cNvSpPr txBox="1"/>
          <p:nvPr/>
        </p:nvSpPr>
        <p:spPr>
          <a:xfrm>
            <a:off x="5525575" y="3420725"/>
            <a:ext cx="2019000" cy="520800"/>
          </a:xfrm>
          <a:prstGeom prst="rect">
            <a:avLst/>
          </a:prstGeom>
          <a:noFill/>
          <a:ln cap="flat" cmpd="sng" w="9525">
            <a:solidFill>
              <a:srgbClr val="33CCCC"/>
            </a:solidFill>
            <a:prstDash val="solid"/>
            <a:round/>
            <a:headEnd len="sm" w="sm" type="none"/>
            <a:tailEnd len="sm" w="sm" type="none"/>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IN" sz="1800">
                <a:solidFill>
                  <a:schemeClr val="dk1"/>
                </a:solidFill>
                <a:latin typeface="Merriweather"/>
                <a:ea typeface="Merriweather"/>
                <a:cs typeface="Merriweather"/>
                <a:sym typeface="Merriweather"/>
              </a:rPr>
              <a:t>Collaboration</a:t>
            </a:r>
            <a:endParaRPr sz="1800">
              <a:solidFill>
                <a:schemeClr val="dk1"/>
              </a:solidFill>
              <a:latin typeface="Merriweather"/>
              <a:ea typeface="Merriweather"/>
              <a:cs typeface="Merriweather"/>
              <a:sym typeface="Merriweather"/>
            </a:endParaRPr>
          </a:p>
          <a:p>
            <a:pPr indent="0" lvl="0" marL="0" rtl="0" algn="ctr">
              <a:lnSpc>
                <a:spcPct val="115000"/>
              </a:lnSpc>
              <a:spcBef>
                <a:spcPts val="0"/>
              </a:spcBef>
              <a:spcAft>
                <a:spcPts val="0"/>
              </a:spcAft>
              <a:buClr>
                <a:schemeClr val="dk1"/>
              </a:buClr>
              <a:buSzPts val="1100"/>
              <a:buFont typeface="Arial"/>
              <a:buNone/>
            </a:pPr>
            <a:r>
              <a:t/>
            </a:r>
            <a:endParaRPr sz="1800">
              <a:solidFill>
                <a:schemeClr val="dk1"/>
              </a:solidFill>
              <a:latin typeface="Merriweather"/>
              <a:ea typeface="Merriweather"/>
              <a:cs typeface="Merriweather"/>
              <a:sym typeface="Merriweather"/>
            </a:endParaRPr>
          </a:p>
          <a:p>
            <a:pPr indent="0" lvl="0" marL="0" rtl="0" algn="ctr">
              <a:lnSpc>
                <a:spcPct val="115000"/>
              </a:lnSpc>
              <a:spcBef>
                <a:spcPts val="0"/>
              </a:spcBef>
              <a:spcAft>
                <a:spcPts val="0"/>
              </a:spcAft>
              <a:buNone/>
            </a:pPr>
            <a:r>
              <a:t/>
            </a:r>
            <a:endParaRPr sz="1800">
              <a:solidFill>
                <a:schemeClr val="dk1"/>
              </a:solidFill>
              <a:latin typeface="Merriweather"/>
              <a:ea typeface="Merriweather"/>
              <a:cs typeface="Merriweather"/>
              <a:sym typeface="Merriweather"/>
            </a:endParaRPr>
          </a:p>
        </p:txBody>
      </p:sp>
      <p:sp>
        <p:nvSpPr>
          <p:cNvPr id="155" name="Google Shape;155;p17"/>
          <p:cNvSpPr txBox="1"/>
          <p:nvPr/>
        </p:nvSpPr>
        <p:spPr>
          <a:xfrm>
            <a:off x="5502225" y="5380925"/>
            <a:ext cx="2019000" cy="520800"/>
          </a:xfrm>
          <a:prstGeom prst="rect">
            <a:avLst/>
          </a:prstGeom>
          <a:noFill/>
          <a:ln cap="flat" cmpd="sng" w="9525">
            <a:solidFill>
              <a:srgbClr val="33CCCC"/>
            </a:solidFill>
            <a:prstDash val="solid"/>
            <a:round/>
            <a:headEnd len="sm" w="sm" type="none"/>
            <a:tailEnd len="sm" w="sm" type="none"/>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IN" sz="1800">
                <a:solidFill>
                  <a:schemeClr val="dk1"/>
                </a:solidFill>
                <a:latin typeface="Merriweather"/>
                <a:ea typeface="Merriweather"/>
                <a:cs typeface="Merriweather"/>
                <a:sym typeface="Merriweather"/>
              </a:rPr>
              <a:t>Categorisation</a:t>
            </a:r>
            <a:endParaRPr sz="1800">
              <a:solidFill>
                <a:schemeClr val="dk1"/>
              </a:solidFill>
              <a:latin typeface="Merriweather"/>
              <a:ea typeface="Merriweather"/>
              <a:cs typeface="Merriweather"/>
              <a:sym typeface="Merriweather"/>
            </a:endParaRPr>
          </a:p>
          <a:p>
            <a:pPr indent="0" lvl="0" marL="0" rtl="0" algn="ctr">
              <a:lnSpc>
                <a:spcPct val="115000"/>
              </a:lnSpc>
              <a:spcBef>
                <a:spcPts val="0"/>
              </a:spcBef>
              <a:spcAft>
                <a:spcPts val="0"/>
              </a:spcAft>
              <a:buClr>
                <a:schemeClr val="dk1"/>
              </a:buClr>
              <a:buSzPts val="1100"/>
              <a:buFont typeface="Arial"/>
              <a:buNone/>
            </a:pPr>
            <a:r>
              <a:t/>
            </a:r>
            <a:endParaRPr sz="1800">
              <a:solidFill>
                <a:schemeClr val="dk1"/>
              </a:solidFill>
              <a:latin typeface="Merriweather"/>
              <a:ea typeface="Merriweather"/>
              <a:cs typeface="Merriweather"/>
              <a:sym typeface="Merriweather"/>
            </a:endParaRPr>
          </a:p>
          <a:p>
            <a:pPr indent="0" lvl="0" marL="0" rtl="0" algn="ctr">
              <a:lnSpc>
                <a:spcPct val="115000"/>
              </a:lnSpc>
              <a:spcBef>
                <a:spcPts val="0"/>
              </a:spcBef>
              <a:spcAft>
                <a:spcPts val="0"/>
              </a:spcAft>
              <a:buNone/>
            </a:pPr>
            <a:r>
              <a:t/>
            </a:r>
            <a:endParaRPr sz="1800">
              <a:solidFill>
                <a:schemeClr val="dk1"/>
              </a:solidFill>
              <a:latin typeface="Merriweather"/>
              <a:ea typeface="Merriweather"/>
              <a:cs typeface="Merriweather"/>
              <a:sym typeface="Merriweather"/>
            </a:endParaRPr>
          </a:p>
        </p:txBody>
      </p:sp>
      <p:sp>
        <p:nvSpPr>
          <p:cNvPr id="156" name="Google Shape;156;p17"/>
          <p:cNvSpPr txBox="1"/>
          <p:nvPr/>
        </p:nvSpPr>
        <p:spPr>
          <a:xfrm>
            <a:off x="1655400" y="1975475"/>
            <a:ext cx="4854900" cy="461100"/>
          </a:xfrm>
          <a:prstGeom prst="rect">
            <a:avLst/>
          </a:prstGeom>
          <a:noFill/>
          <a:ln cap="flat" cmpd="sng" w="19050">
            <a:solidFill>
              <a:srgbClr val="33CCCC"/>
            </a:solidFill>
            <a:prstDash val="solid"/>
            <a:round/>
            <a:headEnd len="sm" w="sm" type="none"/>
            <a:tailEnd len="sm" w="sm" type="none"/>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IN" sz="1800">
                <a:solidFill>
                  <a:schemeClr val="dk1"/>
                </a:solidFill>
                <a:latin typeface="Merriweather"/>
                <a:ea typeface="Merriweather"/>
                <a:cs typeface="Merriweather"/>
                <a:sym typeface="Merriweather"/>
              </a:rPr>
              <a:t> </a:t>
            </a:r>
            <a:r>
              <a:rPr b="1" lang="en-IN" sz="1800" u="sng">
                <a:solidFill>
                  <a:schemeClr val="dk1"/>
                </a:solidFill>
                <a:latin typeface="Merriweather"/>
                <a:ea typeface="Merriweather"/>
                <a:cs typeface="Merriweather"/>
                <a:sym typeface="Merriweather"/>
              </a:rPr>
              <a:t>KEY KM FUNCTIONALITIES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0" name="Shape 160"/>
        <p:cNvGrpSpPr/>
        <p:nvPr/>
      </p:nvGrpSpPr>
      <p:grpSpPr>
        <a:xfrm>
          <a:off x="0" y="0"/>
          <a:ext cx="0" cy="0"/>
          <a:chOff x="0" y="0"/>
          <a:chExt cx="0" cy="0"/>
        </a:xfrm>
      </p:grpSpPr>
      <p:sp>
        <p:nvSpPr>
          <p:cNvPr id="161" name="Google Shape;161;p18"/>
          <p:cNvSpPr txBox="1"/>
          <p:nvPr/>
        </p:nvSpPr>
        <p:spPr>
          <a:xfrm>
            <a:off x="492850" y="2690850"/>
            <a:ext cx="2456100" cy="37110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IN" sz="1800">
                <a:solidFill>
                  <a:schemeClr val="dk1"/>
                </a:solidFill>
                <a:highlight>
                  <a:srgbClr val="FFFFFF"/>
                </a:highlight>
                <a:latin typeface="Merriweather"/>
                <a:ea typeface="Merriweather"/>
                <a:cs typeface="Merriweather"/>
                <a:sym typeface="Merriweather"/>
              </a:rPr>
              <a:t>Knowledge acquisition is done through forms which are filled by the customers willing to buy their products with required details.</a:t>
            </a:r>
            <a:endParaRPr sz="1800">
              <a:latin typeface="Merriweather"/>
              <a:ea typeface="Merriweather"/>
              <a:cs typeface="Merriweather"/>
              <a:sym typeface="Merriweather"/>
            </a:endParaRPr>
          </a:p>
        </p:txBody>
      </p:sp>
      <p:sp>
        <p:nvSpPr>
          <p:cNvPr id="162" name="Google Shape;162;p18"/>
          <p:cNvSpPr txBox="1"/>
          <p:nvPr/>
        </p:nvSpPr>
        <p:spPr>
          <a:xfrm>
            <a:off x="556425" y="1744925"/>
            <a:ext cx="6760500" cy="5982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IN" sz="2400">
                <a:solidFill>
                  <a:schemeClr val="dk1"/>
                </a:solidFill>
                <a:latin typeface="Merriweather"/>
                <a:ea typeface="Merriweather"/>
                <a:cs typeface="Merriweather"/>
                <a:sym typeface="Merriweather"/>
              </a:rPr>
              <a:t> </a:t>
            </a:r>
            <a:r>
              <a:rPr b="1" lang="en-IN" sz="2400" u="sng">
                <a:solidFill>
                  <a:schemeClr val="dk1"/>
                </a:solidFill>
                <a:latin typeface="Merriweather"/>
                <a:ea typeface="Merriweather"/>
                <a:cs typeface="Merriweather"/>
                <a:sym typeface="Merriweather"/>
              </a:rPr>
              <a:t>Gathering</a:t>
            </a:r>
            <a:endParaRPr sz="2400"/>
          </a:p>
        </p:txBody>
      </p:sp>
      <p:pic>
        <p:nvPicPr>
          <p:cNvPr id="163" name="Google Shape;163;p18"/>
          <p:cNvPicPr preferRelativeResize="0"/>
          <p:nvPr/>
        </p:nvPicPr>
        <p:blipFill>
          <a:blip r:embed="rId3">
            <a:alphaModFix/>
          </a:blip>
          <a:stretch>
            <a:fillRect/>
          </a:stretch>
        </p:blipFill>
        <p:spPr>
          <a:xfrm>
            <a:off x="3101375" y="2690850"/>
            <a:ext cx="4215701" cy="3711150"/>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7" name="Shape 167"/>
        <p:cNvGrpSpPr/>
        <p:nvPr/>
      </p:nvGrpSpPr>
      <p:grpSpPr>
        <a:xfrm>
          <a:off x="0" y="0"/>
          <a:ext cx="0" cy="0"/>
          <a:chOff x="0" y="0"/>
          <a:chExt cx="0" cy="0"/>
        </a:xfrm>
      </p:grpSpPr>
      <p:sp>
        <p:nvSpPr>
          <p:cNvPr id="168" name="Google Shape;168;p19"/>
          <p:cNvSpPr txBox="1"/>
          <p:nvPr/>
        </p:nvSpPr>
        <p:spPr>
          <a:xfrm>
            <a:off x="556425" y="1744925"/>
            <a:ext cx="6760500" cy="5982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IN" sz="2400">
                <a:solidFill>
                  <a:schemeClr val="dk1"/>
                </a:solidFill>
                <a:latin typeface="Merriweather"/>
                <a:ea typeface="Merriweather"/>
                <a:cs typeface="Merriweather"/>
                <a:sym typeface="Merriweather"/>
              </a:rPr>
              <a:t> </a:t>
            </a:r>
            <a:r>
              <a:rPr b="1" lang="en-IN" sz="2400" u="sng">
                <a:solidFill>
                  <a:schemeClr val="dk1"/>
                </a:solidFill>
                <a:latin typeface="Merriweather"/>
                <a:ea typeface="Merriweather"/>
                <a:cs typeface="Merriweather"/>
                <a:sym typeface="Merriweather"/>
              </a:rPr>
              <a:t>Gathering</a:t>
            </a:r>
            <a:endParaRPr sz="2400"/>
          </a:p>
        </p:txBody>
      </p:sp>
      <p:pic>
        <p:nvPicPr>
          <p:cNvPr id="169" name="Google Shape;169;p19"/>
          <p:cNvPicPr preferRelativeResize="0"/>
          <p:nvPr/>
        </p:nvPicPr>
        <p:blipFill rotWithShape="1">
          <a:blip r:embed="rId3">
            <a:alphaModFix/>
          </a:blip>
          <a:srcRect b="5288" l="0" r="9673" t="11943"/>
          <a:stretch/>
        </p:blipFill>
        <p:spPr>
          <a:xfrm>
            <a:off x="556425" y="2734875"/>
            <a:ext cx="6760502" cy="3484550"/>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3" name="Shape 173"/>
        <p:cNvGrpSpPr/>
        <p:nvPr/>
      </p:nvGrpSpPr>
      <p:grpSpPr>
        <a:xfrm>
          <a:off x="0" y="0"/>
          <a:ext cx="0" cy="0"/>
          <a:chOff x="0" y="0"/>
          <a:chExt cx="0" cy="0"/>
        </a:xfrm>
      </p:grpSpPr>
      <p:sp>
        <p:nvSpPr>
          <p:cNvPr id="174" name="Google Shape;174;p20"/>
          <p:cNvSpPr txBox="1"/>
          <p:nvPr/>
        </p:nvSpPr>
        <p:spPr>
          <a:xfrm>
            <a:off x="472000" y="4348550"/>
            <a:ext cx="2879400" cy="21654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1600">
              <a:solidFill>
                <a:schemeClr val="dk1"/>
              </a:solidFill>
              <a:highlight>
                <a:srgbClr val="FFFFFF"/>
              </a:highlight>
              <a:latin typeface="Merriweather"/>
              <a:ea typeface="Merriweather"/>
              <a:cs typeface="Merriweather"/>
              <a:sym typeface="Merriweather"/>
            </a:endParaRPr>
          </a:p>
          <a:p>
            <a:pPr indent="0" lvl="0" marL="0" rtl="0" algn="ctr">
              <a:lnSpc>
                <a:spcPct val="115000"/>
              </a:lnSpc>
              <a:spcBef>
                <a:spcPts val="0"/>
              </a:spcBef>
              <a:spcAft>
                <a:spcPts val="0"/>
              </a:spcAft>
              <a:buClr>
                <a:schemeClr val="dk1"/>
              </a:buClr>
              <a:buSzPts val="1100"/>
              <a:buFont typeface="Arial"/>
              <a:buNone/>
            </a:pPr>
            <a:r>
              <a:t/>
            </a:r>
            <a:endParaRPr sz="1600">
              <a:solidFill>
                <a:schemeClr val="dk1"/>
              </a:solidFill>
              <a:highlight>
                <a:srgbClr val="FFFFFF"/>
              </a:highlight>
              <a:latin typeface="Merriweather"/>
              <a:ea typeface="Merriweather"/>
              <a:cs typeface="Merriweather"/>
              <a:sym typeface="Merriweather"/>
            </a:endParaRPr>
          </a:p>
          <a:p>
            <a:pPr indent="0" lvl="0" marL="0" rtl="0" algn="ctr">
              <a:lnSpc>
                <a:spcPct val="115000"/>
              </a:lnSpc>
              <a:spcBef>
                <a:spcPts val="0"/>
              </a:spcBef>
              <a:spcAft>
                <a:spcPts val="0"/>
              </a:spcAft>
              <a:buClr>
                <a:schemeClr val="dk1"/>
              </a:buClr>
              <a:buSzPts val="1100"/>
              <a:buFont typeface="Arial"/>
              <a:buNone/>
            </a:pPr>
            <a:r>
              <a:t/>
            </a:r>
            <a:endParaRPr sz="1600">
              <a:solidFill>
                <a:schemeClr val="dk1"/>
              </a:solidFill>
              <a:highlight>
                <a:srgbClr val="FFFFFF"/>
              </a:highlight>
              <a:latin typeface="Merriweather"/>
              <a:ea typeface="Merriweather"/>
              <a:cs typeface="Merriweather"/>
              <a:sym typeface="Merriweather"/>
            </a:endParaRPr>
          </a:p>
          <a:p>
            <a:pPr indent="0" lvl="0" marL="0" rtl="0" algn="l">
              <a:lnSpc>
                <a:spcPct val="115000"/>
              </a:lnSpc>
              <a:spcBef>
                <a:spcPts val="0"/>
              </a:spcBef>
              <a:spcAft>
                <a:spcPts val="0"/>
              </a:spcAft>
              <a:buClr>
                <a:schemeClr val="dk1"/>
              </a:buClr>
              <a:buSzPts val="1100"/>
              <a:buFont typeface="Arial"/>
              <a:buNone/>
            </a:pPr>
            <a:r>
              <a:rPr lang="en-IN" sz="1600">
                <a:solidFill>
                  <a:schemeClr val="dk1"/>
                </a:solidFill>
                <a:highlight>
                  <a:srgbClr val="FFFFFF"/>
                </a:highlight>
                <a:latin typeface="Merriweather"/>
                <a:ea typeface="Merriweather"/>
                <a:cs typeface="Merriweather"/>
                <a:sym typeface="Merriweather"/>
              </a:rPr>
              <a:t>Personalisation we provide are : </a:t>
            </a:r>
            <a:endParaRPr sz="1600">
              <a:solidFill>
                <a:schemeClr val="dk1"/>
              </a:solidFill>
              <a:highlight>
                <a:srgbClr val="FFFFFF"/>
              </a:highlight>
              <a:latin typeface="Merriweather"/>
              <a:ea typeface="Merriweather"/>
              <a:cs typeface="Merriweather"/>
              <a:sym typeface="Merriweather"/>
            </a:endParaRPr>
          </a:p>
          <a:p>
            <a:pPr indent="-330200" lvl="0" marL="457200" rtl="0" algn="l">
              <a:lnSpc>
                <a:spcPct val="115000"/>
              </a:lnSpc>
              <a:spcBef>
                <a:spcPts val="0"/>
              </a:spcBef>
              <a:spcAft>
                <a:spcPts val="0"/>
              </a:spcAft>
              <a:buClr>
                <a:schemeClr val="dk1"/>
              </a:buClr>
              <a:buSzPts val="1600"/>
              <a:buFont typeface="Merriweather"/>
              <a:buChar char="-"/>
            </a:pPr>
            <a:r>
              <a:rPr lang="en-IN" sz="1600">
                <a:solidFill>
                  <a:schemeClr val="dk1"/>
                </a:solidFill>
                <a:highlight>
                  <a:srgbClr val="FFFFFF"/>
                </a:highlight>
                <a:latin typeface="Merriweather"/>
                <a:ea typeface="Merriweather"/>
                <a:cs typeface="Merriweather"/>
                <a:sym typeface="Merriweather"/>
              </a:rPr>
              <a:t>Range of products to be sold</a:t>
            </a:r>
            <a:endParaRPr sz="1600">
              <a:solidFill>
                <a:schemeClr val="dk1"/>
              </a:solidFill>
              <a:highlight>
                <a:srgbClr val="FFFFFF"/>
              </a:highlight>
              <a:latin typeface="Merriweather"/>
              <a:ea typeface="Merriweather"/>
              <a:cs typeface="Merriweather"/>
              <a:sym typeface="Merriweather"/>
            </a:endParaRPr>
          </a:p>
          <a:p>
            <a:pPr indent="-330200" lvl="0" marL="457200" rtl="0" algn="l">
              <a:lnSpc>
                <a:spcPct val="115000"/>
              </a:lnSpc>
              <a:spcBef>
                <a:spcPts val="0"/>
              </a:spcBef>
              <a:spcAft>
                <a:spcPts val="0"/>
              </a:spcAft>
              <a:buClr>
                <a:schemeClr val="dk1"/>
              </a:buClr>
              <a:buSzPts val="1600"/>
              <a:buFont typeface="Merriweather"/>
              <a:buChar char="-"/>
            </a:pPr>
            <a:r>
              <a:rPr lang="en-IN" sz="1600">
                <a:solidFill>
                  <a:schemeClr val="dk1"/>
                </a:solidFill>
                <a:highlight>
                  <a:srgbClr val="FFFFFF"/>
                </a:highlight>
                <a:latin typeface="Merriweather"/>
                <a:ea typeface="Merriweather"/>
                <a:cs typeface="Merriweather"/>
                <a:sym typeface="Merriweather"/>
              </a:rPr>
              <a:t>Range of price </a:t>
            </a:r>
            <a:endParaRPr sz="1600">
              <a:solidFill>
                <a:schemeClr val="dk1"/>
              </a:solidFill>
              <a:highlight>
                <a:srgbClr val="FFFFFF"/>
              </a:highlight>
              <a:latin typeface="Merriweather"/>
              <a:ea typeface="Merriweather"/>
              <a:cs typeface="Merriweather"/>
              <a:sym typeface="Merriweather"/>
            </a:endParaRPr>
          </a:p>
          <a:p>
            <a:pPr indent="-330200" lvl="0" marL="457200" rtl="0" algn="l">
              <a:lnSpc>
                <a:spcPct val="115000"/>
              </a:lnSpc>
              <a:spcBef>
                <a:spcPts val="0"/>
              </a:spcBef>
              <a:spcAft>
                <a:spcPts val="0"/>
              </a:spcAft>
              <a:buClr>
                <a:schemeClr val="dk1"/>
              </a:buClr>
              <a:buSzPts val="1600"/>
              <a:buFont typeface="Merriweather"/>
              <a:buChar char="-"/>
            </a:pPr>
            <a:r>
              <a:rPr lang="en-IN" sz="1600">
                <a:solidFill>
                  <a:schemeClr val="dk1"/>
                </a:solidFill>
                <a:highlight>
                  <a:srgbClr val="FFFFFF"/>
                </a:highlight>
                <a:latin typeface="Merriweather"/>
                <a:ea typeface="Merriweather"/>
                <a:cs typeface="Merriweather"/>
                <a:sym typeface="Merriweather"/>
              </a:rPr>
              <a:t>Mode of Payment and delivery.</a:t>
            </a:r>
            <a:endParaRPr sz="1600">
              <a:solidFill>
                <a:schemeClr val="dk1"/>
              </a:solidFill>
              <a:highlight>
                <a:srgbClr val="FFFFFF"/>
              </a:highlight>
              <a:latin typeface="Merriweather"/>
              <a:ea typeface="Merriweather"/>
              <a:cs typeface="Merriweather"/>
              <a:sym typeface="Merriweather"/>
            </a:endParaRPr>
          </a:p>
          <a:p>
            <a:pPr indent="0" lvl="0" marL="0" rtl="0" algn="ctr">
              <a:lnSpc>
                <a:spcPct val="115000"/>
              </a:lnSpc>
              <a:spcBef>
                <a:spcPts val="0"/>
              </a:spcBef>
              <a:spcAft>
                <a:spcPts val="0"/>
              </a:spcAft>
              <a:buClr>
                <a:schemeClr val="dk1"/>
              </a:buClr>
              <a:buSzPts val="1100"/>
              <a:buFont typeface="Arial"/>
              <a:buNone/>
            </a:pPr>
            <a:r>
              <a:t/>
            </a:r>
            <a:endParaRPr sz="1600">
              <a:solidFill>
                <a:schemeClr val="dk1"/>
              </a:solidFill>
              <a:highlight>
                <a:srgbClr val="FFFFFF"/>
              </a:highlight>
              <a:latin typeface="Merriweather"/>
              <a:ea typeface="Merriweather"/>
              <a:cs typeface="Merriweather"/>
              <a:sym typeface="Merriweather"/>
            </a:endParaRPr>
          </a:p>
          <a:p>
            <a:pPr indent="0" lvl="0" marL="0" rtl="0" algn="ctr">
              <a:lnSpc>
                <a:spcPct val="115000"/>
              </a:lnSpc>
              <a:spcBef>
                <a:spcPts val="0"/>
              </a:spcBef>
              <a:spcAft>
                <a:spcPts val="0"/>
              </a:spcAft>
              <a:buClr>
                <a:schemeClr val="dk1"/>
              </a:buClr>
              <a:buSzPts val="1100"/>
              <a:buFont typeface="Arial"/>
              <a:buNone/>
            </a:pPr>
            <a:r>
              <a:t/>
            </a:r>
            <a:endParaRPr sz="1600">
              <a:solidFill>
                <a:schemeClr val="dk1"/>
              </a:solidFill>
              <a:highlight>
                <a:srgbClr val="FFFFFF"/>
              </a:highlight>
              <a:latin typeface="Merriweather"/>
              <a:ea typeface="Merriweather"/>
              <a:cs typeface="Merriweather"/>
              <a:sym typeface="Merriweather"/>
            </a:endParaRPr>
          </a:p>
          <a:p>
            <a:pPr indent="0" lvl="0" marL="0" rtl="0" algn="ctr">
              <a:lnSpc>
                <a:spcPct val="115000"/>
              </a:lnSpc>
              <a:spcBef>
                <a:spcPts val="0"/>
              </a:spcBef>
              <a:spcAft>
                <a:spcPts val="0"/>
              </a:spcAft>
              <a:buClr>
                <a:schemeClr val="dk1"/>
              </a:buClr>
              <a:buSzPts val="1100"/>
              <a:buFont typeface="Arial"/>
              <a:buNone/>
            </a:pPr>
            <a:r>
              <a:t/>
            </a:r>
            <a:endParaRPr sz="1600">
              <a:solidFill>
                <a:schemeClr val="dk1"/>
              </a:solidFill>
              <a:highlight>
                <a:srgbClr val="FFFFFF"/>
              </a:highlight>
              <a:latin typeface="Merriweather"/>
              <a:ea typeface="Merriweather"/>
              <a:cs typeface="Merriweather"/>
              <a:sym typeface="Merriweather"/>
            </a:endParaRPr>
          </a:p>
        </p:txBody>
      </p:sp>
      <p:sp>
        <p:nvSpPr>
          <p:cNvPr id="175" name="Google Shape;175;p20"/>
          <p:cNvSpPr txBox="1"/>
          <p:nvPr/>
        </p:nvSpPr>
        <p:spPr>
          <a:xfrm>
            <a:off x="472000" y="1744925"/>
            <a:ext cx="6844800" cy="5982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IN" sz="2400">
                <a:solidFill>
                  <a:schemeClr val="dk1"/>
                </a:solidFill>
                <a:latin typeface="Merriweather"/>
                <a:ea typeface="Merriweather"/>
                <a:cs typeface="Merriweather"/>
                <a:sym typeface="Merriweather"/>
              </a:rPr>
              <a:t> </a:t>
            </a:r>
            <a:r>
              <a:rPr b="1" lang="en-IN" sz="2400" u="sng">
                <a:solidFill>
                  <a:schemeClr val="dk1"/>
                </a:solidFill>
                <a:latin typeface="Merriweather"/>
                <a:ea typeface="Merriweather"/>
                <a:cs typeface="Merriweather"/>
                <a:sym typeface="Merriweather"/>
              </a:rPr>
              <a:t>Personalization</a:t>
            </a:r>
            <a:endParaRPr sz="2400"/>
          </a:p>
        </p:txBody>
      </p:sp>
      <p:sp>
        <p:nvSpPr>
          <p:cNvPr id="176" name="Google Shape;176;p20"/>
          <p:cNvSpPr txBox="1"/>
          <p:nvPr/>
        </p:nvSpPr>
        <p:spPr>
          <a:xfrm>
            <a:off x="472000" y="2516050"/>
            <a:ext cx="2879400" cy="17571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IN" sz="1600">
                <a:solidFill>
                  <a:schemeClr val="dk1"/>
                </a:solidFill>
                <a:highlight>
                  <a:schemeClr val="lt1"/>
                </a:highlight>
                <a:latin typeface="Merriweather"/>
                <a:ea typeface="Merriweather"/>
                <a:cs typeface="Merriweather"/>
                <a:sym typeface="Merriweather"/>
              </a:rPr>
              <a:t>Personalisation for the customer to have interaction with the system,easy to use, aesthetically pleasing.</a:t>
            </a:r>
            <a:endParaRPr sz="1600"/>
          </a:p>
        </p:txBody>
      </p:sp>
      <p:pic>
        <p:nvPicPr>
          <p:cNvPr id="177" name="Google Shape;177;p20"/>
          <p:cNvPicPr preferRelativeResize="0"/>
          <p:nvPr/>
        </p:nvPicPr>
        <p:blipFill rotWithShape="1">
          <a:blip r:embed="rId3">
            <a:alphaModFix/>
          </a:blip>
          <a:srcRect b="0" l="49179" r="0" t="0"/>
          <a:stretch/>
        </p:blipFill>
        <p:spPr>
          <a:xfrm>
            <a:off x="3613750" y="2516050"/>
            <a:ext cx="3703176" cy="3998024"/>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1" name="Shape 181"/>
        <p:cNvGrpSpPr/>
        <p:nvPr/>
      </p:nvGrpSpPr>
      <p:grpSpPr>
        <a:xfrm>
          <a:off x="0" y="0"/>
          <a:ext cx="0" cy="0"/>
          <a:chOff x="0" y="0"/>
          <a:chExt cx="0" cy="0"/>
        </a:xfrm>
      </p:grpSpPr>
      <p:sp>
        <p:nvSpPr>
          <p:cNvPr id="182" name="Google Shape;182;p21"/>
          <p:cNvSpPr txBox="1"/>
          <p:nvPr/>
        </p:nvSpPr>
        <p:spPr>
          <a:xfrm>
            <a:off x="492850" y="2690850"/>
            <a:ext cx="2456100" cy="37110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IN" sz="1600">
                <a:solidFill>
                  <a:schemeClr val="dk1"/>
                </a:solidFill>
                <a:highlight>
                  <a:srgbClr val="FFFFFF"/>
                </a:highlight>
                <a:latin typeface="Merriweather"/>
                <a:ea typeface="Merriweather"/>
                <a:cs typeface="Merriweather"/>
                <a:sym typeface="Merriweather"/>
              </a:rPr>
              <a:t>Knowledge Categorization is mandatory for the ease of the buyer and we have </a:t>
            </a:r>
            <a:r>
              <a:rPr lang="en-IN" sz="1600">
                <a:solidFill>
                  <a:schemeClr val="dk1"/>
                </a:solidFill>
                <a:highlight>
                  <a:srgbClr val="FFFFFF"/>
                </a:highlight>
                <a:latin typeface="Merriweather"/>
                <a:ea typeface="Merriweather"/>
                <a:cs typeface="Merriweather"/>
                <a:sym typeface="Merriweather"/>
              </a:rPr>
              <a:t>facilitated</a:t>
            </a:r>
            <a:r>
              <a:rPr lang="en-IN" sz="1600">
                <a:solidFill>
                  <a:schemeClr val="dk1"/>
                </a:solidFill>
                <a:highlight>
                  <a:srgbClr val="FFFFFF"/>
                </a:highlight>
                <a:latin typeface="Merriweather"/>
                <a:ea typeface="Merriweather"/>
                <a:cs typeface="Merriweather"/>
                <a:sym typeface="Merriweather"/>
              </a:rPr>
              <a:t> filters such as product kind, price and area for a better customer satisfaction.</a:t>
            </a:r>
            <a:endParaRPr sz="1600">
              <a:latin typeface="Merriweather"/>
              <a:ea typeface="Merriweather"/>
              <a:cs typeface="Merriweather"/>
              <a:sym typeface="Merriweather"/>
            </a:endParaRPr>
          </a:p>
        </p:txBody>
      </p:sp>
      <p:sp>
        <p:nvSpPr>
          <p:cNvPr id="183" name="Google Shape;183;p21"/>
          <p:cNvSpPr txBox="1"/>
          <p:nvPr/>
        </p:nvSpPr>
        <p:spPr>
          <a:xfrm>
            <a:off x="556425" y="1744925"/>
            <a:ext cx="6760500" cy="5982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IN" sz="2400">
                <a:solidFill>
                  <a:schemeClr val="dk1"/>
                </a:solidFill>
                <a:latin typeface="Merriweather"/>
                <a:ea typeface="Merriweather"/>
                <a:cs typeface="Merriweather"/>
                <a:sym typeface="Merriweather"/>
              </a:rPr>
              <a:t> </a:t>
            </a:r>
            <a:r>
              <a:rPr b="1" lang="en-IN" sz="2400" u="sng">
                <a:solidFill>
                  <a:schemeClr val="dk1"/>
                </a:solidFill>
                <a:latin typeface="Merriweather"/>
                <a:ea typeface="Merriweather"/>
                <a:cs typeface="Merriweather"/>
                <a:sym typeface="Merriweather"/>
              </a:rPr>
              <a:t>Categorization</a:t>
            </a:r>
            <a:endParaRPr sz="2400"/>
          </a:p>
        </p:txBody>
      </p:sp>
      <p:pic>
        <p:nvPicPr>
          <p:cNvPr id="184" name="Google Shape;184;p21"/>
          <p:cNvPicPr preferRelativeResize="0"/>
          <p:nvPr/>
        </p:nvPicPr>
        <p:blipFill>
          <a:blip r:embed="rId3">
            <a:alphaModFix/>
          </a:blip>
          <a:stretch>
            <a:fillRect/>
          </a:stretch>
        </p:blipFill>
        <p:spPr>
          <a:xfrm>
            <a:off x="3101225" y="2690850"/>
            <a:ext cx="4215701" cy="3711000"/>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8" name="Shape 188"/>
        <p:cNvGrpSpPr/>
        <p:nvPr/>
      </p:nvGrpSpPr>
      <p:grpSpPr>
        <a:xfrm>
          <a:off x="0" y="0"/>
          <a:ext cx="0" cy="0"/>
          <a:chOff x="0" y="0"/>
          <a:chExt cx="0" cy="0"/>
        </a:xfrm>
      </p:grpSpPr>
      <p:sp>
        <p:nvSpPr>
          <p:cNvPr id="189" name="Google Shape;189;p22"/>
          <p:cNvSpPr txBox="1"/>
          <p:nvPr/>
        </p:nvSpPr>
        <p:spPr>
          <a:xfrm>
            <a:off x="556425" y="1744925"/>
            <a:ext cx="6760500" cy="5982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IN" sz="2400">
                <a:solidFill>
                  <a:schemeClr val="dk1"/>
                </a:solidFill>
                <a:latin typeface="Merriweather"/>
                <a:ea typeface="Merriweather"/>
                <a:cs typeface="Merriweather"/>
                <a:sym typeface="Merriweather"/>
              </a:rPr>
              <a:t> </a:t>
            </a:r>
            <a:r>
              <a:rPr b="1" lang="en-IN" sz="2400" u="sng">
                <a:solidFill>
                  <a:schemeClr val="dk1"/>
                </a:solidFill>
                <a:latin typeface="Merriweather"/>
                <a:ea typeface="Merriweather"/>
                <a:cs typeface="Merriweather"/>
                <a:sym typeface="Merriweather"/>
              </a:rPr>
              <a:t>Categorization</a:t>
            </a:r>
            <a:endParaRPr sz="2400"/>
          </a:p>
        </p:txBody>
      </p:sp>
      <p:pic>
        <p:nvPicPr>
          <p:cNvPr id="190" name="Google Shape;190;p22"/>
          <p:cNvPicPr preferRelativeResize="0"/>
          <p:nvPr/>
        </p:nvPicPr>
        <p:blipFill rotWithShape="1">
          <a:blip r:embed="rId3">
            <a:alphaModFix/>
          </a:blip>
          <a:srcRect b="5286" l="0" r="2799" t="15574"/>
          <a:stretch/>
        </p:blipFill>
        <p:spPr>
          <a:xfrm>
            <a:off x="471700" y="2707125"/>
            <a:ext cx="7274774" cy="3331824"/>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